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8" r:id="rId1"/>
  </p:sldMasterIdLst>
  <p:notesMasterIdLst>
    <p:notesMasterId r:id="rId25"/>
  </p:notesMasterIdLst>
  <p:sldIdLst>
    <p:sldId id="284" r:id="rId2"/>
    <p:sldId id="285" r:id="rId3"/>
    <p:sldId id="286" r:id="rId4"/>
    <p:sldId id="296" r:id="rId5"/>
    <p:sldId id="316" r:id="rId6"/>
    <p:sldId id="319" r:id="rId7"/>
    <p:sldId id="320" r:id="rId8"/>
    <p:sldId id="321" r:id="rId9"/>
    <p:sldId id="334" r:id="rId10"/>
    <p:sldId id="335" r:id="rId11"/>
    <p:sldId id="323" r:id="rId12"/>
    <p:sldId id="324" r:id="rId13"/>
    <p:sldId id="325" r:id="rId14"/>
    <p:sldId id="338" r:id="rId15"/>
    <p:sldId id="326" r:id="rId16"/>
    <p:sldId id="336" r:id="rId17"/>
    <p:sldId id="328" r:id="rId18"/>
    <p:sldId id="329" r:id="rId19"/>
    <p:sldId id="330" r:id="rId20"/>
    <p:sldId id="339" r:id="rId21"/>
    <p:sldId id="331" r:id="rId22"/>
    <p:sldId id="340" r:id="rId23"/>
    <p:sldId id="311" r:id="rId24"/>
  </p:sldIdLst>
  <p:sldSz cx="9144000" cy="5145088"/>
  <p:notesSz cx="6858000" cy="9144000"/>
  <p:custDataLst>
    <p:tags r:id="rId26"/>
  </p:custDataLst>
  <p:defaultTextStyle>
    <a:defPPr>
      <a:defRPr lang="zh-CN"/>
    </a:defPPr>
    <a:lvl1pPr marL="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6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32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597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63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28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195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06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2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6BA"/>
    <a:srgbClr val="8BBDE2"/>
    <a:srgbClr val="426EA3"/>
    <a:srgbClr val="030303"/>
    <a:srgbClr val="7A801D"/>
    <a:srgbClr val="F3AD00"/>
    <a:srgbClr val="514379"/>
    <a:srgbClr val="011E41"/>
    <a:srgbClr val="240C0F"/>
    <a:srgbClr val="E400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19" autoAdjust="0"/>
    <p:restoredTop sz="94660"/>
  </p:normalViewPr>
  <p:slideViewPr>
    <p:cSldViewPr snapToGrid="0">
      <p:cViewPr varScale="1">
        <p:scale>
          <a:sx n="78" d="100"/>
          <a:sy n="78" d="100"/>
        </p:scale>
        <p:origin x="-102" y="-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A5268-FB0C-450E-96E9-03F931237804}" type="datetimeFigureOut">
              <a:rPr lang="zh-CN" altLang="en-US" smtClean="0"/>
              <a:t>2018/8/9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6156D-592E-4B4D-8772-D689FB057A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167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092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155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287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1564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7164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280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426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8807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597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7771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58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8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6766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0717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2930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49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244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30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76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554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85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84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867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5"/>
            <a:ext cx="7772400" cy="110285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8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53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37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6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1" y="1200520"/>
            <a:ext cx="8229600" cy="33955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B35F0B1-53A2-4F58-A419-9B6A1424FB57}" type="datetimeFigureOut">
              <a:rPr lang="zh-CN" altLang="en-US" smtClean="0">
                <a:solidFill>
                  <a:srgbClr val="000000"/>
                </a:solidFill>
              </a:rPr>
              <a:pPr/>
              <a:t>2018/8/9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599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18EBF4EF-A2BF-4103-B2B4-2A3D5169DA7D}" type="slidenum">
              <a:rPr lang="zh-CN" altLang="en-US" smtClean="0">
                <a:solidFill>
                  <a:srgbClr val="000000"/>
                </a:solidFill>
              </a:rPr>
              <a:pPr/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27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65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1pPr>
            <a:lvl2pPr marL="45697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95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937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4pPr>
            <a:lvl5pPr marL="1827916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5pPr>
            <a:lvl6pPr marL="228489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6pPr>
            <a:lvl7pPr marL="274187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7pPr>
            <a:lvl8pPr marL="3198854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8pPr>
            <a:lvl9pPr marL="3655833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42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55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1"/>
            <a:ext cx="4040188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1"/>
            <a:ext cx="4040188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151691"/>
            <a:ext cx="4041775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631661"/>
            <a:ext cx="4041775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16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89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853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3"/>
            <a:ext cx="5111750" cy="4391190"/>
          </a:xfrm>
          <a:prstGeom prst="rect">
            <a:avLst/>
          </a:prstGeom>
        </p:spPr>
        <p:txBody>
          <a:bodyPr/>
          <a:lstStyle>
            <a:lvl1pPr>
              <a:defRPr sz="3198"/>
            </a:lvl1pPr>
            <a:lvl2pPr>
              <a:defRPr sz="2799"/>
            </a:lvl2pPr>
            <a:lvl3pPr>
              <a:defRPr sz="2399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659"/>
            <a:ext cx="3008313" cy="35193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3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2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5"/>
            <a:ext cx="5486400" cy="30870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8"/>
            </a:lvl1pPr>
            <a:lvl2pPr marL="456979" indent="0">
              <a:buNone/>
              <a:defRPr sz="2799"/>
            </a:lvl2pPr>
            <a:lvl3pPr marL="913959" indent="0">
              <a:buNone/>
              <a:defRPr sz="2399"/>
            </a:lvl3pPr>
            <a:lvl4pPr marL="1370937" indent="0">
              <a:buNone/>
              <a:defRPr sz="1998"/>
            </a:lvl4pPr>
            <a:lvl5pPr marL="1827916" indent="0">
              <a:buNone/>
              <a:defRPr sz="1998"/>
            </a:lvl5pPr>
            <a:lvl6pPr marL="2284895" indent="0">
              <a:buNone/>
              <a:defRPr sz="1998"/>
            </a:lvl6pPr>
            <a:lvl7pPr marL="2741875" indent="0">
              <a:buNone/>
              <a:defRPr sz="1998"/>
            </a:lvl7pPr>
            <a:lvl8pPr marL="3198854" indent="0">
              <a:buNone/>
              <a:defRPr sz="1998"/>
            </a:lvl8pPr>
            <a:lvl9pPr marL="3655833" indent="0">
              <a:buNone/>
              <a:defRPr sz="1998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7"/>
            <a:ext cx="5486400" cy="603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51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200523"/>
            <a:ext cx="8229600" cy="33955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9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30"/>
            <a:ext cx="2057400" cy="329190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54830"/>
            <a:ext cx="6019800" cy="32919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0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62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9" r:id="rId10"/>
    <p:sldLayoutId id="2147483960" r:id="rId11"/>
    <p:sldLayoutId id="2147483961" r:id="rId12"/>
    <p:sldLayoutId id="2147483962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xStyles>
    <p:titleStyle>
      <a:lvl1pPr algn="ctr" defTabSz="913482" rtl="0" eaLnBrk="1" latinLnBrk="0" hangingPunct="1">
        <a:spcBef>
          <a:spcPct val="0"/>
        </a:spcBef>
        <a:buNone/>
        <a:defRPr sz="43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35" indent="-342735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1pPr>
      <a:lvl2pPr marL="742591" indent="-285612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27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448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426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1998" kern="1200">
          <a:solidFill>
            <a:schemeClr val="tx1"/>
          </a:solidFill>
          <a:latin typeface="+mn-lt"/>
          <a:ea typeface="+mn-ea"/>
          <a:cs typeface="+mn-cs"/>
        </a:defRPr>
      </a:lvl4pPr>
      <a:lvl5pPr marL="2056405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»"/>
        <a:defRPr sz="1998" kern="1200">
          <a:solidFill>
            <a:schemeClr val="tx1"/>
          </a:solidFill>
          <a:latin typeface="+mn-lt"/>
          <a:ea typeface="+mn-ea"/>
          <a:cs typeface="+mn-cs"/>
        </a:defRPr>
      </a:lvl5pPr>
      <a:lvl6pPr marL="251338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6pPr>
      <a:lvl7pPr marL="297036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7pPr>
      <a:lvl8pPr marL="342734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884322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5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37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916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9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7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54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833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tiff"/><Relationship Id="rId5" Type="http://schemas.openxmlformats.org/officeDocument/2006/relationships/image" Target="../media/image29.tiff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4.png"/><Relationship Id="rId7" Type="http://schemas.openxmlformats.org/officeDocument/2006/relationships/image" Target="../media/image10.tiff"/><Relationship Id="rId12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11" Type="http://schemas.openxmlformats.org/officeDocument/2006/relationships/image" Target="../media/image14.tiff"/><Relationship Id="rId5" Type="http://schemas.openxmlformats.org/officeDocument/2006/relationships/image" Target="../media/image8.tiff"/><Relationship Id="rId10" Type="http://schemas.openxmlformats.org/officeDocument/2006/relationships/image" Target="../media/image13.tiff"/><Relationship Id="rId4" Type="http://schemas.openxmlformats.org/officeDocument/2006/relationships/image" Target="../media/image6.png"/><Relationship Id="rId9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4.png"/><Relationship Id="rId7" Type="http://schemas.openxmlformats.org/officeDocument/2006/relationships/image" Target="../media/image1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F5F38D3E-87FD-4445-81FD-77F88065C4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1954787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426EA3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800" dirty="0">
                <a:solidFill>
                  <a:srgbClr val="426EA3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编程</a:t>
            </a:r>
          </a:p>
        </p:txBody>
      </p:sp>
    </p:spTree>
    <p:extLst>
      <p:ext uri="{BB962C8B-B14F-4D97-AF65-F5344CB8AC3E}">
        <p14:creationId xmlns:p14="http://schemas.microsoft.com/office/powerpoint/2010/main" val="42738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3868700" y="1359787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语法规则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3868699" y="1723159"/>
            <a:ext cx="1812683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select</a:t>
            </a:r>
            <a:r>
              <a:rPr lang="zh-Han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MENU</a:t>
            </a:r>
            <a:r>
              <a:rPr lang="zh-Han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-US" altLang="zh-Hans" sz="1050" b="1" dirty="0">
                <a:solidFill>
                  <a:srgbClr val="00B050"/>
                </a:solidFill>
                <a:sym typeface="微软雅黑" pitchFamily="34" charset="-122"/>
              </a:rPr>
              <a:t>in</a:t>
            </a:r>
            <a:r>
              <a:rPr lang="zh-Han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-US" altLang="zh-Han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(list)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done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select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68E7A97F-D7F5-F144-B948-39E43EC2F9F5}"/>
              </a:ext>
            </a:extLst>
          </p:cNvPr>
          <p:cNvSpPr/>
          <p:nvPr/>
        </p:nvSpPr>
        <p:spPr>
          <a:xfrm>
            <a:off x="1106468" y="828814"/>
            <a:ext cx="7580332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select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循环是一种菜单扩展循环，语法和带列表的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类似，常和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case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一起连用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9FEC5F92-56E8-854E-9DF3-7C1ED7B49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6684" y="2612114"/>
            <a:ext cx="4279900" cy="23495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1D67D0F0-3455-7F4D-A27B-E4C0DA4923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140" y="2612114"/>
            <a:ext cx="27178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75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2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2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2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1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9381" y="1921102"/>
            <a:ext cx="2281543" cy="2281546"/>
            <a:chOff x="3243850" y="1410513"/>
            <a:chExt cx="2553424" cy="2553427"/>
          </a:xfrm>
        </p:grpSpPr>
        <p:sp>
          <p:nvSpPr>
            <p:cNvPr id="6" name="箭头1"/>
            <p:cNvSpPr>
              <a:spLocks noChangeAspect="1"/>
            </p:cNvSpPr>
            <p:nvPr/>
          </p:nvSpPr>
          <p:spPr bwMode="auto">
            <a:xfrm>
              <a:off x="4541393" y="1410513"/>
              <a:ext cx="1255881" cy="144634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tIns="34286" rIns="0" bIns="34286" anchor="ctr"/>
            <a:lstStyle/>
            <a:p>
              <a:pPr algn="ctr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defRPr/>
              </a:pPr>
              <a:endParaRPr lang="en-US" sz="1600" kern="0">
                <a:solidFill>
                  <a:srgbClr val="080808"/>
                </a:solidFill>
                <a:latin typeface="Impact" pitchFamily="34" charset="0"/>
              </a:endParaRPr>
            </a:p>
          </p:txBody>
        </p:sp>
        <p:sp>
          <p:nvSpPr>
            <p:cNvPr id="7" name="箭头4"/>
            <p:cNvSpPr>
              <a:spLocks noChangeAspect="1"/>
            </p:cNvSpPr>
            <p:nvPr/>
          </p:nvSpPr>
          <p:spPr bwMode="auto">
            <a:xfrm>
              <a:off x="3243850" y="1412001"/>
              <a:ext cx="1425514" cy="131986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8BBDE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8" name="箭头3"/>
            <p:cNvSpPr>
              <a:spLocks noChangeAspect="1"/>
            </p:cNvSpPr>
            <p:nvPr/>
          </p:nvSpPr>
          <p:spPr bwMode="auto">
            <a:xfrm>
              <a:off x="3248314" y="2603898"/>
              <a:ext cx="1291593" cy="1360042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9" name="箭头2"/>
            <p:cNvSpPr>
              <a:spLocks noChangeAspect="1"/>
            </p:cNvSpPr>
            <p:nvPr/>
          </p:nvSpPr>
          <p:spPr bwMode="auto">
            <a:xfrm>
              <a:off x="4414914" y="2731867"/>
              <a:ext cx="1380874" cy="1229097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8BBDE2"/>
            </a:solidFill>
            <a:ln w="25400" cap="flat" cmpd="sng" algn="ctr">
              <a:noFill/>
              <a:prstDash val="solid"/>
            </a:ln>
            <a:effectLst/>
            <a:extLst/>
          </p:spPr>
          <p:txBody>
            <a:bodyPr lIns="0" tIns="25200" rIns="0" bIns="25200" anchor="ctr"/>
            <a:lstStyle/>
            <a:p>
              <a:pPr marL="102665" indent="-102665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buFont typeface="Arial" pitchFamily="34" charset="0"/>
                <a:buChar char="•"/>
                <a:defRPr/>
              </a:pPr>
              <a:endParaRPr lang="en-US" sz="8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10" name="中心文本"/>
            <p:cNvSpPr txBox="1">
              <a:spLocks noChangeArrowheads="1"/>
            </p:cNvSpPr>
            <p:nvPr/>
          </p:nvSpPr>
          <p:spPr bwMode="auto">
            <a:xfrm>
              <a:off x="3913457" y="2414156"/>
              <a:ext cx="1214216" cy="471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5" rIns="51428" bIns="25715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4324">
                <a:spcBef>
                  <a:spcPct val="0"/>
                </a:spcBef>
                <a:buNone/>
                <a:defRPr/>
              </a:pPr>
              <a:r>
                <a:rPr lang="zh-Hans" altLang="en-US" sz="2400" kern="0" dirty="0">
                  <a:solidFill>
                    <a:srgbClr val="076655"/>
                  </a:solidFill>
                  <a:latin typeface="微软雅黑" panose="020B0503020204020204" pitchFamily="34" charset="-122"/>
                </a:rPr>
                <a:t>总结</a:t>
              </a:r>
              <a:endParaRPr lang="en-US" altLang="zh-CN" sz="2400" kern="0" dirty="0">
                <a:solidFill>
                  <a:srgbClr val="076655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54"/>
            <p:cNvSpPr>
              <a:spLocks noEditPoints="1"/>
            </p:cNvSpPr>
            <p:nvPr/>
          </p:nvSpPr>
          <p:spPr bwMode="auto">
            <a:xfrm>
              <a:off x="5007967" y="3245835"/>
              <a:ext cx="194768" cy="360184"/>
            </a:xfrm>
            <a:custGeom>
              <a:avLst/>
              <a:gdLst>
                <a:gd name="T0" fmla="*/ 23 w 144"/>
                <a:gd name="T1" fmla="*/ 0 h 270"/>
                <a:gd name="T2" fmla="*/ 19 w 144"/>
                <a:gd name="T3" fmla="*/ 0 h 270"/>
                <a:gd name="T4" fmla="*/ 11 w 144"/>
                <a:gd name="T5" fmla="*/ 3 h 270"/>
                <a:gd name="T6" fmla="*/ 4 w 144"/>
                <a:gd name="T7" fmla="*/ 9 h 270"/>
                <a:gd name="T8" fmla="*/ 1 w 144"/>
                <a:gd name="T9" fmla="*/ 18 h 270"/>
                <a:gd name="T10" fmla="*/ 0 w 144"/>
                <a:gd name="T11" fmla="*/ 248 h 270"/>
                <a:gd name="T12" fmla="*/ 1 w 144"/>
                <a:gd name="T13" fmla="*/ 252 h 270"/>
                <a:gd name="T14" fmla="*/ 4 w 144"/>
                <a:gd name="T15" fmla="*/ 260 h 270"/>
                <a:gd name="T16" fmla="*/ 11 w 144"/>
                <a:gd name="T17" fmla="*/ 266 h 270"/>
                <a:gd name="T18" fmla="*/ 19 w 144"/>
                <a:gd name="T19" fmla="*/ 270 h 270"/>
                <a:gd name="T20" fmla="*/ 122 w 144"/>
                <a:gd name="T21" fmla="*/ 270 h 270"/>
                <a:gd name="T22" fmla="*/ 127 w 144"/>
                <a:gd name="T23" fmla="*/ 270 h 270"/>
                <a:gd name="T24" fmla="*/ 135 w 144"/>
                <a:gd name="T25" fmla="*/ 266 h 270"/>
                <a:gd name="T26" fmla="*/ 140 w 144"/>
                <a:gd name="T27" fmla="*/ 260 h 270"/>
                <a:gd name="T28" fmla="*/ 144 w 144"/>
                <a:gd name="T29" fmla="*/ 252 h 270"/>
                <a:gd name="T30" fmla="*/ 144 w 144"/>
                <a:gd name="T31" fmla="*/ 22 h 270"/>
                <a:gd name="T32" fmla="*/ 144 w 144"/>
                <a:gd name="T33" fmla="*/ 18 h 270"/>
                <a:gd name="T34" fmla="*/ 140 w 144"/>
                <a:gd name="T35" fmla="*/ 9 h 270"/>
                <a:gd name="T36" fmla="*/ 135 w 144"/>
                <a:gd name="T37" fmla="*/ 3 h 270"/>
                <a:gd name="T38" fmla="*/ 127 w 144"/>
                <a:gd name="T39" fmla="*/ 0 h 270"/>
                <a:gd name="T40" fmla="*/ 122 w 144"/>
                <a:gd name="T41" fmla="*/ 0 h 270"/>
                <a:gd name="T42" fmla="*/ 86 w 144"/>
                <a:gd name="T43" fmla="*/ 18 h 270"/>
                <a:gd name="T44" fmla="*/ 90 w 144"/>
                <a:gd name="T45" fmla="*/ 19 h 270"/>
                <a:gd name="T46" fmla="*/ 90 w 144"/>
                <a:gd name="T47" fmla="*/ 22 h 270"/>
                <a:gd name="T48" fmla="*/ 86 w 144"/>
                <a:gd name="T49" fmla="*/ 26 h 270"/>
                <a:gd name="T50" fmla="*/ 58 w 144"/>
                <a:gd name="T51" fmla="*/ 26 h 270"/>
                <a:gd name="T52" fmla="*/ 54 w 144"/>
                <a:gd name="T53" fmla="*/ 22 h 270"/>
                <a:gd name="T54" fmla="*/ 56 w 144"/>
                <a:gd name="T55" fmla="*/ 19 h 270"/>
                <a:gd name="T56" fmla="*/ 58 w 144"/>
                <a:gd name="T57" fmla="*/ 18 h 270"/>
                <a:gd name="T58" fmla="*/ 72 w 144"/>
                <a:gd name="T59" fmla="*/ 262 h 270"/>
                <a:gd name="T60" fmla="*/ 62 w 144"/>
                <a:gd name="T61" fmla="*/ 258 h 270"/>
                <a:gd name="T62" fmla="*/ 58 w 144"/>
                <a:gd name="T63" fmla="*/ 248 h 270"/>
                <a:gd name="T64" fmla="*/ 60 w 144"/>
                <a:gd name="T65" fmla="*/ 243 h 270"/>
                <a:gd name="T66" fmla="*/ 66 w 144"/>
                <a:gd name="T67" fmla="*/ 234 h 270"/>
                <a:gd name="T68" fmla="*/ 72 w 144"/>
                <a:gd name="T69" fmla="*/ 234 h 270"/>
                <a:gd name="T70" fmla="*/ 81 w 144"/>
                <a:gd name="T71" fmla="*/ 239 h 270"/>
                <a:gd name="T72" fmla="*/ 86 w 144"/>
                <a:gd name="T73" fmla="*/ 248 h 270"/>
                <a:gd name="T74" fmla="*/ 84 w 144"/>
                <a:gd name="T75" fmla="*/ 252 h 270"/>
                <a:gd name="T76" fmla="*/ 77 w 144"/>
                <a:gd name="T77" fmla="*/ 260 h 270"/>
                <a:gd name="T78" fmla="*/ 72 w 144"/>
                <a:gd name="T79" fmla="*/ 262 h 270"/>
                <a:gd name="T80" fmla="*/ 9 w 144"/>
                <a:gd name="T81" fmla="*/ 225 h 270"/>
                <a:gd name="T82" fmla="*/ 136 w 144"/>
                <a:gd name="T83" fmla="*/ 4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270">
                  <a:moveTo>
                    <a:pt x="122" y="0"/>
                  </a:moveTo>
                  <a:lnTo>
                    <a:pt x="23" y="0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3" y="1"/>
                  </a:lnTo>
                  <a:lnTo>
                    <a:pt x="11" y="3"/>
                  </a:lnTo>
                  <a:lnTo>
                    <a:pt x="6" y="5"/>
                  </a:lnTo>
                  <a:lnTo>
                    <a:pt x="4" y="9"/>
                  </a:lnTo>
                  <a:lnTo>
                    <a:pt x="2" y="13"/>
                  </a:lnTo>
                  <a:lnTo>
                    <a:pt x="1" y="18"/>
                  </a:lnTo>
                  <a:lnTo>
                    <a:pt x="0" y="22"/>
                  </a:lnTo>
                  <a:lnTo>
                    <a:pt x="0" y="248"/>
                  </a:lnTo>
                  <a:lnTo>
                    <a:pt x="0" y="248"/>
                  </a:lnTo>
                  <a:lnTo>
                    <a:pt x="1" y="252"/>
                  </a:lnTo>
                  <a:lnTo>
                    <a:pt x="2" y="256"/>
                  </a:lnTo>
                  <a:lnTo>
                    <a:pt x="4" y="260"/>
                  </a:lnTo>
                  <a:lnTo>
                    <a:pt x="6" y="263"/>
                  </a:lnTo>
                  <a:lnTo>
                    <a:pt x="11" y="266"/>
                  </a:lnTo>
                  <a:lnTo>
                    <a:pt x="13" y="269"/>
                  </a:lnTo>
                  <a:lnTo>
                    <a:pt x="19" y="270"/>
                  </a:lnTo>
                  <a:lnTo>
                    <a:pt x="23" y="270"/>
                  </a:lnTo>
                  <a:lnTo>
                    <a:pt x="122" y="270"/>
                  </a:lnTo>
                  <a:lnTo>
                    <a:pt x="122" y="270"/>
                  </a:lnTo>
                  <a:lnTo>
                    <a:pt x="127" y="270"/>
                  </a:lnTo>
                  <a:lnTo>
                    <a:pt x="131" y="269"/>
                  </a:lnTo>
                  <a:lnTo>
                    <a:pt x="135" y="266"/>
                  </a:lnTo>
                  <a:lnTo>
                    <a:pt x="137" y="263"/>
                  </a:lnTo>
                  <a:lnTo>
                    <a:pt x="140" y="260"/>
                  </a:lnTo>
                  <a:lnTo>
                    <a:pt x="143" y="256"/>
                  </a:lnTo>
                  <a:lnTo>
                    <a:pt x="144" y="252"/>
                  </a:lnTo>
                  <a:lnTo>
                    <a:pt x="144" y="248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4" y="18"/>
                  </a:lnTo>
                  <a:lnTo>
                    <a:pt x="143" y="13"/>
                  </a:lnTo>
                  <a:lnTo>
                    <a:pt x="140" y="9"/>
                  </a:lnTo>
                  <a:lnTo>
                    <a:pt x="137" y="5"/>
                  </a:lnTo>
                  <a:lnTo>
                    <a:pt x="135" y="3"/>
                  </a:lnTo>
                  <a:lnTo>
                    <a:pt x="131" y="1"/>
                  </a:lnTo>
                  <a:lnTo>
                    <a:pt x="127" y="0"/>
                  </a:lnTo>
                  <a:lnTo>
                    <a:pt x="122" y="0"/>
                  </a:lnTo>
                  <a:lnTo>
                    <a:pt x="122" y="0"/>
                  </a:lnTo>
                  <a:close/>
                  <a:moveTo>
                    <a:pt x="58" y="18"/>
                  </a:moveTo>
                  <a:lnTo>
                    <a:pt x="86" y="18"/>
                  </a:lnTo>
                  <a:lnTo>
                    <a:pt x="86" y="18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4"/>
                  </a:lnTo>
                  <a:lnTo>
                    <a:pt x="86" y="26"/>
                  </a:lnTo>
                  <a:lnTo>
                    <a:pt x="58" y="26"/>
                  </a:lnTo>
                  <a:lnTo>
                    <a:pt x="58" y="26"/>
                  </a:lnTo>
                  <a:lnTo>
                    <a:pt x="56" y="24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6" y="19"/>
                  </a:lnTo>
                  <a:lnTo>
                    <a:pt x="58" y="18"/>
                  </a:lnTo>
                  <a:lnTo>
                    <a:pt x="58" y="18"/>
                  </a:lnTo>
                  <a:close/>
                  <a:moveTo>
                    <a:pt x="72" y="262"/>
                  </a:moveTo>
                  <a:lnTo>
                    <a:pt x="72" y="262"/>
                  </a:lnTo>
                  <a:lnTo>
                    <a:pt x="66" y="260"/>
                  </a:lnTo>
                  <a:lnTo>
                    <a:pt x="62" y="258"/>
                  </a:lnTo>
                  <a:lnTo>
                    <a:pt x="60" y="252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60" y="243"/>
                  </a:lnTo>
                  <a:lnTo>
                    <a:pt x="62" y="239"/>
                  </a:lnTo>
                  <a:lnTo>
                    <a:pt x="66" y="234"/>
                  </a:lnTo>
                  <a:lnTo>
                    <a:pt x="72" y="234"/>
                  </a:lnTo>
                  <a:lnTo>
                    <a:pt x="72" y="234"/>
                  </a:lnTo>
                  <a:lnTo>
                    <a:pt x="77" y="234"/>
                  </a:lnTo>
                  <a:lnTo>
                    <a:pt x="81" y="239"/>
                  </a:lnTo>
                  <a:lnTo>
                    <a:pt x="84" y="243"/>
                  </a:lnTo>
                  <a:lnTo>
                    <a:pt x="86" y="248"/>
                  </a:lnTo>
                  <a:lnTo>
                    <a:pt x="86" y="248"/>
                  </a:lnTo>
                  <a:lnTo>
                    <a:pt x="84" y="252"/>
                  </a:lnTo>
                  <a:lnTo>
                    <a:pt x="81" y="258"/>
                  </a:lnTo>
                  <a:lnTo>
                    <a:pt x="77" y="260"/>
                  </a:lnTo>
                  <a:lnTo>
                    <a:pt x="72" y="262"/>
                  </a:lnTo>
                  <a:lnTo>
                    <a:pt x="72" y="262"/>
                  </a:lnTo>
                  <a:close/>
                  <a:moveTo>
                    <a:pt x="136" y="225"/>
                  </a:moveTo>
                  <a:lnTo>
                    <a:pt x="9" y="225"/>
                  </a:lnTo>
                  <a:lnTo>
                    <a:pt x="9" y="45"/>
                  </a:lnTo>
                  <a:lnTo>
                    <a:pt x="136" y="45"/>
                  </a:lnTo>
                  <a:lnTo>
                    <a:pt x="136" y="2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pPr defTabSz="914324">
                <a:defRPr/>
              </a:pPr>
              <a:endParaRPr lang="zh-CN" altLang="en-US" sz="2400" kern="0">
                <a:solidFill>
                  <a:srgbClr val="080808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05351" y="1925813"/>
              <a:ext cx="362855" cy="293487"/>
              <a:chOff x="5337176" y="1504950"/>
              <a:chExt cx="215900" cy="174626"/>
            </a:xfrm>
            <a:solidFill>
              <a:srgbClr val="FFFFFF"/>
            </a:solidFill>
          </p:grpSpPr>
          <p:sp>
            <p:nvSpPr>
              <p:cNvPr id="25" name="Freeform 90"/>
              <p:cNvSpPr>
                <a:spLocks noEditPoints="1"/>
              </p:cNvSpPr>
              <p:nvPr/>
            </p:nvSpPr>
            <p:spPr bwMode="auto">
              <a:xfrm>
                <a:off x="5337176" y="1617663"/>
                <a:ext cx="215900" cy="61913"/>
              </a:xfrm>
              <a:custGeom>
                <a:avLst/>
                <a:gdLst>
                  <a:gd name="T0" fmla="*/ 272 w 273"/>
                  <a:gd name="T1" fmla="*/ 66 h 79"/>
                  <a:gd name="T2" fmla="*/ 272 w 273"/>
                  <a:gd name="T3" fmla="*/ 66 h 79"/>
                  <a:gd name="T4" fmla="*/ 266 w 273"/>
                  <a:gd name="T5" fmla="*/ 55 h 79"/>
                  <a:gd name="T6" fmla="*/ 255 w 273"/>
                  <a:gd name="T7" fmla="*/ 36 h 79"/>
                  <a:gd name="T8" fmla="*/ 233 w 273"/>
                  <a:gd name="T9" fmla="*/ 2 h 79"/>
                  <a:gd name="T10" fmla="*/ 233 w 273"/>
                  <a:gd name="T11" fmla="*/ 2 h 79"/>
                  <a:gd name="T12" fmla="*/ 232 w 273"/>
                  <a:gd name="T13" fmla="*/ 0 h 79"/>
                  <a:gd name="T14" fmla="*/ 231 w 273"/>
                  <a:gd name="T15" fmla="*/ 0 h 79"/>
                  <a:gd name="T16" fmla="*/ 44 w 273"/>
                  <a:gd name="T17" fmla="*/ 0 h 79"/>
                  <a:gd name="T18" fmla="*/ 44 w 273"/>
                  <a:gd name="T19" fmla="*/ 0 h 79"/>
                  <a:gd name="T20" fmla="*/ 41 w 273"/>
                  <a:gd name="T21" fmla="*/ 0 h 79"/>
                  <a:gd name="T22" fmla="*/ 39 w 273"/>
                  <a:gd name="T23" fmla="*/ 2 h 79"/>
                  <a:gd name="T24" fmla="*/ 39 w 273"/>
                  <a:gd name="T25" fmla="*/ 2 h 79"/>
                  <a:gd name="T26" fmla="*/ 18 w 273"/>
                  <a:gd name="T27" fmla="*/ 36 h 79"/>
                  <a:gd name="T28" fmla="*/ 7 w 273"/>
                  <a:gd name="T29" fmla="*/ 55 h 79"/>
                  <a:gd name="T30" fmla="*/ 1 w 273"/>
                  <a:gd name="T31" fmla="*/ 66 h 79"/>
                  <a:gd name="T32" fmla="*/ 1 w 273"/>
                  <a:gd name="T33" fmla="*/ 66 h 79"/>
                  <a:gd name="T34" fmla="*/ 0 w 273"/>
                  <a:gd name="T35" fmla="*/ 71 h 79"/>
                  <a:gd name="T36" fmla="*/ 1 w 273"/>
                  <a:gd name="T37" fmla="*/ 74 h 79"/>
                  <a:gd name="T38" fmla="*/ 1 w 273"/>
                  <a:gd name="T39" fmla="*/ 74 h 79"/>
                  <a:gd name="T40" fmla="*/ 4 w 273"/>
                  <a:gd name="T41" fmla="*/ 77 h 79"/>
                  <a:gd name="T42" fmla="*/ 8 w 273"/>
                  <a:gd name="T43" fmla="*/ 78 h 79"/>
                  <a:gd name="T44" fmla="*/ 19 w 273"/>
                  <a:gd name="T45" fmla="*/ 79 h 79"/>
                  <a:gd name="T46" fmla="*/ 255 w 273"/>
                  <a:gd name="T47" fmla="*/ 79 h 79"/>
                  <a:gd name="T48" fmla="*/ 255 w 273"/>
                  <a:gd name="T49" fmla="*/ 79 h 79"/>
                  <a:gd name="T50" fmla="*/ 266 w 273"/>
                  <a:gd name="T51" fmla="*/ 78 h 79"/>
                  <a:gd name="T52" fmla="*/ 269 w 273"/>
                  <a:gd name="T53" fmla="*/ 77 h 79"/>
                  <a:gd name="T54" fmla="*/ 272 w 273"/>
                  <a:gd name="T55" fmla="*/ 74 h 79"/>
                  <a:gd name="T56" fmla="*/ 272 w 273"/>
                  <a:gd name="T57" fmla="*/ 74 h 79"/>
                  <a:gd name="T58" fmla="*/ 273 w 273"/>
                  <a:gd name="T59" fmla="*/ 71 h 79"/>
                  <a:gd name="T60" fmla="*/ 272 w 273"/>
                  <a:gd name="T61" fmla="*/ 66 h 79"/>
                  <a:gd name="T62" fmla="*/ 272 w 273"/>
                  <a:gd name="T63" fmla="*/ 66 h 79"/>
                  <a:gd name="T64" fmla="*/ 266 w 273"/>
                  <a:gd name="T65" fmla="*/ 70 h 79"/>
                  <a:gd name="T66" fmla="*/ 266 w 273"/>
                  <a:gd name="T67" fmla="*/ 70 h 79"/>
                  <a:gd name="T68" fmla="*/ 263 w 273"/>
                  <a:gd name="T69" fmla="*/ 71 h 79"/>
                  <a:gd name="T70" fmla="*/ 255 w 273"/>
                  <a:gd name="T71" fmla="*/ 71 h 79"/>
                  <a:gd name="T72" fmla="*/ 19 w 273"/>
                  <a:gd name="T73" fmla="*/ 71 h 79"/>
                  <a:gd name="T74" fmla="*/ 19 w 273"/>
                  <a:gd name="T75" fmla="*/ 71 h 79"/>
                  <a:gd name="T76" fmla="*/ 9 w 273"/>
                  <a:gd name="T77" fmla="*/ 71 h 79"/>
                  <a:gd name="T78" fmla="*/ 8 w 273"/>
                  <a:gd name="T79" fmla="*/ 70 h 79"/>
                  <a:gd name="T80" fmla="*/ 8 w 273"/>
                  <a:gd name="T81" fmla="*/ 70 h 79"/>
                  <a:gd name="T82" fmla="*/ 8 w 273"/>
                  <a:gd name="T83" fmla="*/ 68 h 79"/>
                  <a:gd name="T84" fmla="*/ 8 w 273"/>
                  <a:gd name="T85" fmla="*/ 68 h 79"/>
                  <a:gd name="T86" fmla="*/ 8 w 273"/>
                  <a:gd name="T87" fmla="*/ 68 h 79"/>
                  <a:gd name="T88" fmla="*/ 8 w 273"/>
                  <a:gd name="T89" fmla="*/ 68 h 79"/>
                  <a:gd name="T90" fmla="*/ 15 w 273"/>
                  <a:gd name="T91" fmla="*/ 53 h 79"/>
                  <a:gd name="T92" fmla="*/ 31 w 273"/>
                  <a:gd name="T93" fmla="*/ 29 h 79"/>
                  <a:gd name="T94" fmla="*/ 241 w 273"/>
                  <a:gd name="T95" fmla="*/ 29 h 79"/>
                  <a:gd name="T96" fmla="*/ 241 w 273"/>
                  <a:gd name="T97" fmla="*/ 29 h 79"/>
                  <a:gd name="T98" fmla="*/ 258 w 273"/>
                  <a:gd name="T99" fmla="*/ 53 h 79"/>
                  <a:gd name="T100" fmla="*/ 265 w 273"/>
                  <a:gd name="T101" fmla="*/ 68 h 79"/>
                  <a:gd name="T102" fmla="*/ 265 w 273"/>
                  <a:gd name="T103" fmla="*/ 68 h 79"/>
                  <a:gd name="T104" fmla="*/ 265 w 273"/>
                  <a:gd name="T105" fmla="*/ 68 h 79"/>
                  <a:gd name="T106" fmla="*/ 265 w 273"/>
                  <a:gd name="T107" fmla="*/ 68 h 79"/>
                  <a:gd name="T108" fmla="*/ 266 w 273"/>
                  <a:gd name="T109" fmla="*/ 70 h 79"/>
                  <a:gd name="T110" fmla="*/ 266 w 273"/>
                  <a:gd name="T111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3" h="79">
                    <a:moveTo>
                      <a:pt x="272" y="66"/>
                    </a:moveTo>
                    <a:lnTo>
                      <a:pt x="272" y="66"/>
                    </a:lnTo>
                    <a:lnTo>
                      <a:pt x="266" y="55"/>
                    </a:lnTo>
                    <a:lnTo>
                      <a:pt x="255" y="36"/>
                    </a:lnTo>
                    <a:lnTo>
                      <a:pt x="233" y="2"/>
                    </a:lnTo>
                    <a:lnTo>
                      <a:pt x="233" y="2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18" y="36"/>
                    </a:lnTo>
                    <a:lnTo>
                      <a:pt x="7" y="55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4" y="77"/>
                    </a:lnTo>
                    <a:lnTo>
                      <a:pt x="8" y="78"/>
                    </a:lnTo>
                    <a:lnTo>
                      <a:pt x="19" y="79"/>
                    </a:lnTo>
                    <a:lnTo>
                      <a:pt x="255" y="79"/>
                    </a:lnTo>
                    <a:lnTo>
                      <a:pt x="255" y="79"/>
                    </a:lnTo>
                    <a:lnTo>
                      <a:pt x="266" y="78"/>
                    </a:lnTo>
                    <a:lnTo>
                      <a:pt x="269" y="77"/>
                    </a:lnTo>
                    <a:lnTo>
                      <a:pt x="272" y="74"/>
                    </a:lnTo>
                    <a:lnTo>
                      <a:pt x="272" y="74"/>
                    </a:lnTo>
                    <a:lnTo>
                      <a:pt x="273" y="71"/>
                    </a:lnTo>
                    <a:lnTo>
                      <a:pt x="272" y="66"/>
                    </a:lnTo>
                    <a:lnTo>
                      <a:pt x="272" y="66"/>
                    </a:lnTo>
                    <a:close/>
                    <a:moveTo>
                      <a:pt x="266" y="70"/>
                    </a:moveTo>
                    <a:lnTo>
                      <a:pt x="266" y="70"/>
                    </a:lnTo>
                    <a:lnTo>
                      <a:pt x="263" y="71"/>
                    </a:lnTo>
                    <a:lnTo>
                      <a:pt x="255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9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15" y="53"/>
                    </a:lnTo>
                    <a:lnTo>
                      <a:pt x="3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58" y="53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6" y="70"/>
                    </a:lnTo>
                    <a:lnTo>
                      <a:pt x="266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6" name="Freeform 91"/>
              <p:cNvSpPr>
                <a:spLocks/>
              </p:cNvSpPr>
              <p:nvPr/>
            </p:nvSpPr>
            <p:spPr bwMode="auto">
              <a:xfrm>
                <a:off x="5434013" y="1646238"/>
                <a:ext cx="23813" cy="15875"/>
              </a:xfrm>
              <a:custGeom>
                <a:avLst/>
                <a:gdLst>
                  <a:gd name="T0" fmla="*/ 29 w 32"/>
                  <a:gd name="T1" fmla="*/ 0 h 21"/>
                  <a:gd name="T2" fmla="*/ 3 w 32"/>
                  <a:gd name="T3" fmla="*/ 0 h 21"/>
                  <a:gd name="T4" fmla="*/ 3 w 32"/>
                  <a:gd name="T5" fmla="*/ 0 h 21"/>
                  <a:gd name="T6" fmla="*/ 0 w 32"/>
                  <a:gd name="T7" fmla="*/ 1 h 21"/>
                  <a:gd name="T8" fmla="*/ 0 w 32"/>
                  <a:gd name="T9" fmla="*/ 3 h 21"/>
                  <a:gd name="T10" fmla="*/ 0 w 32"/>
                  <a:gd name="T11" fmla="*/ 19 h 21"/>
                  <a:gd name="T12" fmla="*/ 0 w 32"/>
                  <a:gd name="T13" fmla="*/ 19 h 21"/>
                  <a:gd name="T14" fmla="*/ 0 w 32"/>
                  <a:gd name="T15" fmla="*/ 21 h 21"/>
                  <a:gd name="T16" fmla="*/ 3 w 32"/>
                  <a:gd name="T17" fmla="*/ 21 h 21"/>
                  <a:gd name="T18" fmla="*/ 29 w 32"/>
                  <a:gd name="T19" fmla="*/ 21 h 21"/>
                  <a:gd name="T20" fmla="*/ 29 w 32"/>
                  <a:gd name="T21" fmla="*/ 21 h 21"/>
                  <a:gd name="T22" fmla="*/ 32 w 32"/>
                  <a:gd name="T23" fmla="*/ 21 h 21"/>
                  <a:gd name="T24" fmla="*/ 32 w 32"/>
                  <a:gd name="T25" fmla="*/ 19 h 21"/>
                  <a:gd name="T26" fmla="*/ 32 w 32"/>
                  <a:gd name="T27" fmla="*/ 3 h 21"/>
                  <a:gd name="T28" fmla="*/ 32 w 32"/>
                  <a:gd name="T29" fmla="*/ 3 h 21"/>
                  <a:gd name="T30" fmla="*/ 32 w 32"/>
                  <a:gd name="T31" fmla="*/ 1 h 21"/>
                  <a:gd name="T32" fmla="*/ 29 w 32"/>
                  <a:gd name="T33" fmla="*/ 0 h 21"/>
                  <a:gd name="T34" fmla="*/ 29 w 32"/>
                  <a:gd name="T3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21">
                    <a:moveTo>
                      <a:pt x="29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3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2" y="21"/>
                    </a:lnTo>
                    <a:lnTo>
                      <a:pt x="32" y="1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7" name="Freeform 92"/>
              <p:cNvSpPr>
                <a:spLocks noEditPoints="1"/>
              </p:cNvSpPr>
              <p:nvPr/>
            </p:nvSpPr>
            <p:spPr bwMode="auto">
              <a:xfrm>
                <a:off x="5370513" y="1504950"/>
                <a:ext cx="149225" cy="106363"/>
              </a:xfrm>
              <a:custGeom>
                <a:avLst/>
                <a:gdLst>
                  <a:gd name="T0" fmla="*/ 176 w 189"/>
                  <a:gd name="T1" fmla="*/ 132 h 132"/>
                  <a:gd name="T2" fmla="*/ 189 w 189"/>
                  <a:gd name="T3" fmla="*/ 132 h 132"/>
                  <a:gd name="T4" fmla="*/ 189 w 189"/>
                  <a:gd name="T5" fmla="*/ 118 h 132"/>
                  <a:gd name="T6" fmla="*/ 189 w 189"/>
                  <a:gd name="T7" fmla="*/ 118 h 132"/>
                  <a:gd name="T8" fmla="*/ 189 w 189"/>
                  <a:gd name="T9" fmla="*/ 12 h 132"/>
                  <a:gd name="T10" fmla="*/ 189 w 189"/>
                  <a:gd name="T11" fmla="*/ 12 h 132"/>
                  <a:gd name="T12" fmla="*/ 189 w 189"/>
                  <a:gd name="T13" fmla="*/ 8 h 132"/>
                  <a:gd name="T14" fmla="*/ 186 w 189"/>
                  <a:gd name="T15" fmla="*/ 2 h 132"/>
                  <a:gd name="T16" fmla="*/ 180 w 189"/>
                  <a:gd name="T17" fmla="*/ 0 h 132"/>
                  <a:gd name="T18" fmla="*/ 176 w 189"/>
                  <a:gd name="T19" fmla="*/ 0 h 132"/>
                  <a:gd name="T20" fmla="*/ 12 w 189"/>
                  <a:gd name="T21" fmla="*/ 0 h 132"/>
                  <a:gd name="T22" fmla="*/ 12 w 189"/>
                  <a:gd name="T23" fmla="*/ 0 h 132"/>
                  <a:gd name="T24" fmla="*/ 8 w 189"/>
                  <a:gd name="T25" fmla="*/ 0 h 132"/>
                  <a:gd name="T26" fmla="*/ 3 w 189"/>
                  <a:gd name="T27" fmla="*/ 2 h 132"/>
                  <a:gd name="T28" fmla="*/ 0 w 189"/>
                  <a:gd name="T29" fmla="*/ 8 h 132"/>
                  <a:gd name="T30" fmla="*/ 0 w 189"/>
                  <a:gd name="T31" fmla="*/ 12 h 132"/>
                  <a:gd name="T32" fmla="*/ 0 w 189"/>
                  <a:gd name="T33" fmla="*/ 118 h 132"/>
                  <a:gd name="T34" fmla="*/ 0 w 189"/>
                  <a:gd name="T35" fmla="*/ 118 h 132"/>
                  <a:gd name="T36" fmla="*/ 0 w 189"/>
                  <a:gd name="T37" fmla="*/ 118 h 132"/>
                  <a:gd name="T38" fmla="*/ 0 w 189"/>
                  <a:gd name="T39" fmla="*/ 132 h 132"/>
                  <a:gd name="T40" fmla="*/ 12 w 189"/>
                  <a:gd name="T41" fmla="*/ 132 h 132"/>
                  <a:gd name="T42" fmla="*/ 176 w 189"/>
                  <a:gd name="T43" fmla="*/ 132 h 132"/>
                  <a:gd name="T44" fmla="*/ 10 w 189"/>
                  <a:gd name="T45" fmla="*/ 8 h 132"/>
                  <a:gd name="T46" fmla="*/ 179 w 189"/>
                  <a:gd name="T47" fmla="*/ 8 h 132"/>
                  <a:gd name="T48" fmla="*/ 179 w 189"/>
                  <a:gd name="T49" fmla="*/ 118 h 132"/>
                  <a:gd name="T50" fmla="*/ 10 w 189"/>
                  <a:gd name="T51" fmla="*/ 118 h 132"/>
                  <a:gd name="T52" fmla="*/ 10 w 189"/>
                  <a:gd name="T53" fmla="*/ 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9" h="132">
                    <a:moveTo>
                      <a:pt x="176" y="132"/>
                    </a:moveTo>
                    <a:lnTo>
                      <a:pt x="189" y="132"/>
                    </a:lnTo>
                    <a:lnTo>
                      <a:pt x="189" y="118"/>
                    </a:lnTo>
                    <a:lnTo>
                      <a:pt x="189" y="118"/>
                    </a:lnTo>
                    <a:lnTo>
                      <a:pt x="189" y="12"/>
                    </a:lnTo>
                    <a:lnTo>
                      <a:pt x="189" y="12"/>
                    </a:lnTo>
                    <a:lnTo>
                      <a:pt x="189" y="8"/>
                    </a:lnTo>
                    <a:lnTo>
                      <a:pt x="186" y="2"/>
                    </a:lnTo>
                    <a:lnTo>
                      <a:pt x="180" y="0"/>
                    </a:lnTo>
                    <a:lnTo>
                      <a:pt x="176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3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32"/>
                    </a:lnTo>
                    <a:lnTo>
                      <a:pt x="12" y="132"/>
                    </a:lnTo>
                    <a:lnTo>
                      <a:pt x="176" y="132"/>
                    </a:lnTo>
                    <a:close/>
                    <a:moveTo>
                      <a:pt x="10" y="8"/>
                    </a:moveTo>
                    <a:lnTo>
                      <a:pt x="179" y="8"/>
                    </a:lnTo>
                    <a:lnTo>
                      <a:pt x="179" y="118"/>
                    </a:lnTo>
                    <a:lnTo>
                      <a:pt x="10" y="118"/>
                    </a:lnTo>
                    <a:lnTo>
                      <a:pt x="1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593752" y="3142499"/>
              <a:ext cx="362855" cy="317498"/>
              <a:chOff x="4902201" y="1906588"/>
              <a:chExt cx="215900" cy="188913"/>
            </a:xfrm>
            <a:solidFill>
              <a:srgbClr val="FFFFFF"/>
            </a:solidFill>
          </p:grpSpPr>
          <p:sp>
            <p:nvSpPr>
              <p:cNvPr id="17" name="Freeform 132"/>
              <p:cNvSpPr>
                <a:spLocks/>
              </p:cNvSpPr>
              <p:nvPr/>
            </p:nvSpPr>
            <p:spPr bwMode="auto">
              <a:xfrm>
                <a:off x="4989513" y="1982788"/>
                <a:ext cx="46038" cy="15875"/>
              </a:xfrm>
              <a:custGeom>
                <a:avLst/>
                <a:gdLst>
                  <a:gd name="T0" fmla="*/ 57 w 57"/>
                  <a:gd name="T1" fmla="*/ 14 h 20"/>
                  <a:gd name="T2" fmla="*/ 57 w 57"/>
                  <a:gd name="T3" fmla="*/ 14 h 20"/>
                  <a:gd name="T4" fmla="*/ 57 w 57"/>
                  <a:gd name="T5" fmla="*/ 12 h 20"/>
                  <a:gd name="T6" fmla="*/ 57 w 57"/>
                  <a:gd name="T7" fmla="*/ 12 h 20"/>
                  <a:gd name="T8" fmla="*/ 56 w 57"/>
                  <a:gd name="T9" fmla="*/ 7 h 20"/>
                  <a:gd name="T10" fmla="*/ 54 w 57"/>
                  <a:gd name="T11" fmla="*/ 5 h 20"/>
                  <a:gd name="T12" fmla="*/ 53 w 57"/>
                  <a:gd name="T13" fmla="*/ 4 h 20"/>
                  <a:gd name="T14" fmla="*/ 53 w 57"/>
                  <a:gd name="T15" fmla="*/ 4 h 20"/>
                  <a:gd name="T16" fmla="*/ 41 w 57"/>
                  <a:gd name="T17" fmla="*/ 1 h 20"/>
                  <a:gd name="T18" fmla="*/ 28 w 57"/>
                  <a:gd name="T19" fmla="*/ 0 h 20"/>
                  <a:gd name="T20" fmla="*/ 28 w 57"/>
                  <a:gd name="T21" fmla="*/ 0 h 20"/>
                  <a:gd name="T22" fmla="*/ 16 w 57"/>
                  <a:gd name="T23" fmla="*/ 1 h 20"/>
                  <a:gd name="T24" fmla="*/ 5 w 57"/>
                  <a:gd name="T25" fmla="*/ 4 h 20"/>
                  <a:gd name="T26" fmla="*/ 5 w 57"/>
                  <a:gd name="T27" fmla="*/ 4 h 20"/>
                  <a:gd name="T28" fmla="*/ 2 w 57"/>
                  <a:gd name="T29" fmla="*/ 5 h 20"/>
                  <a:gd name="T30" fmla="*/ 1 w 57"/>
                  <a:gd name="T31" fmla="*/ 8 h 20"/>
                  <a:gd name="T32" fmla="*/ 0 w 57"/>
                  <a:gd name="T33" fmla="*/ 11 h 20"/>
                  <a:gd name="T34" fmla="*/ 1 w 57"/>
                  <a:gd name="T35" fmla="*/ 14 h 20"/>
                  <a:gd name="T36" fmla="*/ 1 w 57"/>
                  <a:gd name="T37" fmla="*/ 14 h 20"/>
                  <a:gd name="T38" fmla="*/ 1 w 57"/>
                  <a:gd name="T39" fmla="*/ 18 h 20"/>
                  <a:gd name="T40" fmla="*/ 2 w 57"/>
                  <a:gd name="T41" fmla="*/ 19 h 20"/>
                  <a:gd name="T42" fmla="*/ 5 w 57"/>
                  <a:gd name="T43" fmla="*/ 20 h 20"/>
                  <a:gd name="T44" fmla="*/ 8 w 57"/>
                  <a:gd name="T45" fmla="*/ 20 h 20"/>
                  <a:gd name="T46" fmla="*/ 8 w 57"/>
                  <a:gd name="T47" fmla="*/ 20 h 20"/>
                  <a:gd name="T48" fmla="*/ 8 w 57"/>
                  <a:gd name="T49" fmla="*/ 20 h 20"/>
                  <a:gd name="T50" fmla="*/ 17 w 57"/>
                  <a:gd name="T51" fmla="*/ 18 h 20"/>
                  <a:gd name="T52" fmla="*/ 28 w 57"/>
                  <a:gd name="T53" fmla="*/ 16 h 20"/>
                  <a:gd name="T54" fmla="*/ 28 w 57"/>
                  <a:gd name="T55" fmla="*/ 16 h 20"/>
                  <a:gd name="T56" fmla="*/ 39 w 57"/>
                  <a:gd name="T57" fmla="*/ 18 h 20"/>
                  <a:gd name="T58" fmla="*/ 50 w 57"/>
                  <a:gd name="T59" fmla="*/ 20 h 20"/>
                  <a:gd name="T60" fmla="*/ 50 w 57"/>
                  <a:gd name="T61" fmla="*/ 20 h 20"/>
                  <a:gd name="T62" fmla="*/ 53 w 57"/>
                  <a:gd name="T63" fmla="*/ 20 h 20"/>
                  <a:gd name="T64" fmla="*/ 54 w 57"/>
                  <a:gd name="T65" fmla="*/ 19 h 20"/>
                  <a:gd name="T66" fmla="*/ 56 w 57"/>
                  <a:gd name="T67" fmla="*/ 18 h 20"/>
                  <a:gd name="T68" fmla="*/ 57 w 57"/>
                  <a:gd name="T69" fmla="*/ 14 h 20"/>
                  <a:gd name="T70" fmla="*/ 57 w 57"/>
                  <a:gd name="T7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" h="20">
                    <a:moveTo>
                      <a:pt x="57" y="14"/>
                    </a:moveTo>
                    <a:lnTo>
                      <a:pt x="57" y="14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6" y="7"/>
                    </a:lnTo>
                    <a:lnTo>
                      <a:pt x="54" y="5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41" y="1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1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18"/>
                    </a:lnTo>
                    <a:lnTo>
                      <a:pt x="2" y="19"/>
                    </a:lnTo>
                    <a:lnTo>
                      <a:pt x="5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7" y="18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39" y="18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53" y="20"/>
                    </a:lnTo>
                    <a:lnTo>
                      <a:pt x="54" y="19"/>
                    </a:lnTo>
                    <a:lnTo>
                      <a:pt x="56" y="18"/>
                    </a:lnTo>
                    <a:lnTo>
                      <a:pt x="57" y="14"/>
                    </a:lnTo>
                    <a:lnTo>
                      <a:pt x="57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8" name="Freeform 133"/>
              <p:cNvSpPr>
                <a:spLocks/>
              </p:cNvSpPr>
              <p:nvPr/>
            </p:nvSpPr>
            <p:spPr bwMode="auto">
              <a:xfrm>
                <a:off x="4948238" y="1906588"/>
                <a:ext cx="127000" cy="34925"/>
              </a:xfrm>
              <a:custGeom>
                <a:avLst/>
                <a:gdLst>
                  <a:gd name="T0" fmla="*/ 8 w 161"/>
                  <a:gd name="T1" fmla="*/ 41 h 42"/>
                  <a:gd name="T2" fmla="*/ 8 w 161"/>
                  <a:gd name="T3" fmla="*/ 41 h 42"/>
                  <a:gd name="T4" fmla="*/ 8 w 161"/>
                  <a:gd name="T5" fmla="*/ 41 h 42"/>
                  <a:gd name="T6" fmla="*/ 26 w 161"/>
                  <a:gd name="T7" fmla="*/ 30 h 42"/>
                  <a:gd name="T8" fmla="*/ 44 w 161"/>
                  <a:gd name="T9" fmla="*/ 23 h 42"/>
                  <a:gd name="T10" fmla="*/ 63 w 161"/>
                  <a:gd name="T11" fmla="*/ 19 h 42"/>
                  <a:gd name="T12" fmla="*/ 80 w 161"/>
                  <a:gd name="T13" fmla="*/ 18 h 42"/>
                  <a:gd name="T14" fmla="*/ 80 w 161"/>
                  <a:gd name="T15" fmla="*/ 18 h 42"/>
                  <a:gd name="T16" fmla="*/ 100 w 161"/>
                  <a:gd name="T17" fmla="*/ 19 h 42"/>
                  <a:gd name="T18" fmla="*/ 117 w 161"/>
                  <a:gd name="T19" fmla="*/ 23 h 42"/>
                  <a:gd name="T20" fmla="*/ 135 w 161"/>
                  <a:gd name="T21" fmla="*/ 30 h 42"/>
                  <a:gd name="T22" fmla="*/ 153 w 161"/>
                  <a:gd name="T23" fmla="*/ 41 h 42"/>
                  <a:gd name="T24" fmla="*/ 153 w 161"/>
                  <a:gd name="T25" fmla="*/ 41 h 42"/>
                  <a:gd name="T26" fmla="*/ 155 w 161"/>
                  <a:gd name="T27" fmla="*/ 42 h 42"/>
                  <a:gd name="T28" fmla="*/ 157 w 161"/>
                  <a:gd name="T29" fmla="*/ 41 h 42"/>
                  <a:gd name="T30" fmla="*/ 160 w 161"/>
                  <a:gd name="T31" fmla="*/ 39 h 42"/>
                  <a:gd name="T32" fmla="*/ 161 w 161"/>
                  <a:gd name="T33" fmla="*/ 37 h 42"/>
                  <a:gd name="T34" fmla="*/ 161 w 161"/>
                  <a:gd name="T35" fmla="*/ 37 h 42"/>
                  <a:gd name="T36" fmla="*/ 161 w 161"/>
                  <a:gd name="T37" fmla="*/ 34 h 42"/>
                  <a:gd name="T38" fmla="*/ 161 w 161"/>
                  <a:gd name="T39" fmla="*/ 34 h 42"/>
                  <a:gd name="T40" fmla="*/ 161 w 161"/>
                  <a:gd name="T41" fmla="*/ 29 h 42"/>
                  <a:gd name="T42" fmla="*/ 158 w 161"/>
                  <a:gd name="T43" fmla="*/ 26 h 42"/>
                  <a:gd name="T44" fmla="*/ 158 w 161"/>
                  <a:gd name="T45" fmla="*/ 26 h 42"/>
                  <a:gd name="T46" fmla="*/ 139 w 161"/>
                  <a:gd name="T47" fmla="*/ 15 h 42"/>
                  <a:gd name="T48" fmla="*/ 120 w 161"/>
                  <a:gd name="T49" fmla="*/ 7 h 42"/>
                  <a:gd name="T50" fmla="*/ 101 w 161"/>
                  <a:gd name="T51" fmla="*/ 1 h 42"/>
                  <a:gd name="T52" fmla="*/ 80 w 161"/>
                  <a:gd name="T53" fmla="*/ 0 h 42"/>
                  <a:gd name="T54" fmla="*/ 80 w 161"/>
                  <a:gd name="T55" fmla="*/ 0 h 42"/>
                  <a:gd name="T56" fmla="*/ 61 w 161"/>
                  <a:gd name="T57" fmla="*/ 1 h 42"/>
                  <a:gd name="T58" fmla="*/ 42 w 161"/>
                  <a:gd name="T59" fmla="*/ 7 h 42"/>
                  <a:gd name="T60" fmla="*/ 23 w 161"/>
                  <a:gd name="T61" fmla="*/ 15 h 42"/>
                  <a:gd name="T62" fmla="*/ 4 w 161"/>
                  <a:gd name="T63" fmla="*/ 26 h 42"/>
                  <a:gd name="T64" fmla="*/ 4 w 161"/>
                  <a:gd name="T65" fmla="*/ 26 h 42"/>
                  <a:gd name="T66" fmla="*/ 3 w 161"/>
                  <a:gd name="T67" fmla="*/ 27 h 42"/>
                  <a:gd name="T68" fmla="*/ 1 w 161"/>
                  <a:gd name="T69" fmla="*/ 30 h 42"/>
                  <a:gd name="T70" fmla="*/ 0 w 161"/>
                  <a:gd name="T71" fmla="*/ 34 h 42"/>
                  <a:gd name="T72" fmla="*/ 1 w 161"/>
                  <a:gd name="T73" fmla="*/ 37 h 42"/>
                  <a:gd name="T74" fmla="*/ 1 w 161"/>
                  <a:gd name="T75" fmla="*/ 37 h 42"/>
                  <a:gd name="T76" fmla="*/ 3 w 161"/>
                  <a:gd name="T77" fmla="*/ 39 h 42"/>
                  <a:gd name="T78" fmla="*/ 4 w 161"/>
                  <a:gd name="T79" fmla="*/ 41 h 42"/>
                  <a:gd name="T80" fmla="*/ 7 w 161"/>
                  <a:gd name="T81" fmla="*/ 42 h 42"/>
                  <a:gd name="T82" fmla="*/ 8 w 161"/>
                  <a:gd name="T83" fmla="*/ 41 h 42"/>
                  <a:gd name="T84" fmla="*/ 8 w 161"/>
                  <a:gd name="T8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1" h="42">
                    <a:moveTo>
                      <a:pt x="8" y="41"/>
                    </a:moveTo>
                    <a:lnTo>
                      <a:pt x="8" y="41"/>
                    </a:lnTo>
                    <a:lnTo>
                      <a:pt x="8" y="41"/>
                    </a:lnTo>
                    <a:lnTo>
                      <a:pt x="26" y="30"/>
                    </a:lnTo>
                    <a:lnTo>
                      <a:pt x="44" y="23"/>
                    </a:lnTo>
                    <a:lnTo>
                      <a:pt x="63" y="19"/>
                    </a:lnTo>
                    <a:lnTo>
                      <a:pt x="80" y="18"/>
                    </a:lnTo>
                    <a:lnTo>
                      <a:pt x="80" y="18"/>
                    </a:lnTo>
                    <a:lnTo>
                      <a:pt x="100" y="19"/>
                    </a:lnTo>
                    <a:lnTo>
                      <a:pt x="117" y="23"/>
                    </a:lnTo>
                    <a:lnTo>
                      <a:pt x="135" y="30"/>
                    </a:lnTo>
                    <a:lnTo>
                      <a:pt x="153" y="41"/>
                    </a:lnTo>
                    <a:lnTo>
                      <a:pt x="153" y="41"/>
                    </a:lnTo>
                    <a:lnTo>
                      <a:pt x="155" y="42"/>
                    </a:lnTo>
                    <a:lnTo>
                      <a:pt x="157" y="41"/>
                    </a:lnTo>
                    <a:lnTo>
                      <a:pt x="160" y="39"/>
                    </a:lnTo>
                    <a:lnTo>
                      <a:pt x="161" y="37"/>
                    </a:lnTo>
                    <a:lnTo>
                      <a:pt x="161" y="37"/>
                    </a:lnTo>
                    <a:lnTo>
                      <a:pt x="161" y="34"/>
                    </a:lnTo>
                    <a:lnTo>
                      <a:pt x="161" y="34"/>
                    </a:lnTo>
                    <a:lnTo>
                      <a:pt x="161" y="29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139" y="15"/>
                    </a:lnTo>
                    <a:lnTo>
                      <a:pt x="120" y="7"/>
                    </a:lnTo>
                    <a:lnTo>
                      <a:pt x="101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2" y="7"/>
                    </a:lnTo>
                    <a:lnTo>
                      <a:pt x="23" y="15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3" y="27"/>
                    </a:lnTo>
                    <a:lnTo>
                      <a:pt x="1" y="30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3" y="39"/>
                    </a:lnTo>
                    <a:lnTo>
                      <a:pt x="4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9" name="Freeform 134"/>
              <p:cNvSpPr>
                <a:spLocks/>
              </p:cNvSpPr>
              <p:nvPr/>
            </p:nvSpPr>
            <p:spPr bwMode="auto">
              <a:xfrm>
                <a:off x="4973638" y="1944688"/>
                <a:ext cx="77788" cy="22225"/>
              </a:xfrm>
              <a:custGeom>
                <a:avLst/>
                <a:gdLst>
                  <a:gd name="T0" fmla="*/ 96 w 100"/>
                  <a:gd name="T1" fmla="*/ 11 h 27"/>
                  <a:gd name="T2" fmla="*/ 96 w 100"/>
                  <a:gd name="T3" fmla="*/ 11 h 27"/>
                  <a:gd name="T4" fmla="*/ 85 w 100"/>
                  <a:gd name="T5" fmla="*/ 6 h 27"/>
                  <a:gd name="T6" fmla="*/ 73 w 100"/>
                  <a:gd name="T7" fmla="*/ 2 h 27"/>
                  <a:gd name="T8" fmla="*/ 62 w 100"/>
                  <a:gd name="T9" fmla="*/ 0 h 27"/>
                  <a:gd name="T10" fmla="*/ 49 w 100"/>
                  <a:gd name="T11" fmla="*/ 0 h 27"/>
                  <a:gd name="T12" fmla="*/ 49 w 100"/>
                  <a:gd name="T13" fmla="*/ 0 h 27"/>
                  <a:gd name="T14" fmla="*/ 38 w 100"/>
                  <a:gd name="T15" fmla="*/ 0 h 27"/>
                  <a:gd name="T16" fmla="*/ 26 w 100"/>
                  <a:gd name="T17" fmla="*/ 2 h 27"/>
                  <a:gd name="T18" fmla="*/ 15 w 100"/>
                  <a:gd name="T19" fmla="*/ 6 h 27"/>
                  <a:gd name="T20" fmla="*/ 4 w 100"/>
                  <a:gd name="T21" fmla="*/ 11 h 27"/>
                  <a:gd name="T22" fmla="*/ 4 w 100"/>
                  <a:gd name="T23" fmla="*/ 11 h 27"/>
                  <a:gd name="T24" fmla="*/ 2 w 100"/>
                  <a:gd name="T25" fmla="*/ 12 h 27"/>
                  <a:gd name="T26" fmla="*/ 0 w 100"/>
                  <a:gd name="T27" fmla="*/ 15 h 27"/>
                  <a:gd name="T28" fmla="*/ 0 w 100"/>
                  <a:gd name="T29" fmla="*/ 19 h 27"/>
                  <a:gd name="T30" fmla="*/ 0 w 100"/>
                  <a:gd name="T31" fmla="*/ 21 h 27"/>
                  <a:gd name="T32" fmla="*/ 0 w 100"/>
                  <a:gd name="T33" fmla="*/ 21 h 27"/>
                  <a:gd name="T34" fmla="*/ 2 w 100"/>
                  <a:gd name="T35" fmla="*/ 24 h 27"/>
                  <a:gd name="T36" fmla="*/ 3 w 100"/>
                  <a:gd name="T37" fmla="*/ 27 h 27"/>
                  <a:gd name="T38" fmla="*/ 6 w 100"/>
                  <a:gd name="T39" fmla="*/ 27 h 27"/>
                  <a:gd name="T40" fmla="*/ 7 w 100"/>
                  <a:gd name="T41" fmla="*/ 27 h 27"/>
                  <a:gd name="T42" fmla="*/ 7 w 100"/>
                  <a:gd name="T43" fmla="*/ 27 h 27"/>
                  <a:gd name="T44" fmla="*/ 18 w 100"/>
                  <a:gd name="T45" fmla="*/ 23 h 27"/>
                  <a:gd name="T46" fmla="*/ 29 w 100"/>
                  <a:gd name="T47" fmla="*/ 19 h 27"/>
                  <a:gd name="T48" fmla="*/ 38 w 100"/>
                  <a:gd name="T49" fmla="*/ 17 h 27"/>
                  <a:gd name="T50" fmla="*/ 49 w 100"/>
                  <a:gd name="T51" fmla="*/ 16 h 27"/>
                  <a:gd name="T52" fmla="*/ 49 w 100"/>
                  <a:gd name="T53" fmla="*/ 16 h 27"/>
                  <a:gd name="T54" fmla="*/ 60 w 100"/>
                  <a:gd name="T55" fmla="*/ 17 h 27"/>
                  <a:gd name="T56" fmla="*/ 71 w 100"/>
                  <a:gd name="T57" fmla="*/ 19 h 27"/>
                  <a:gd name="T58" fmla="*/ 82 w 100"/>
                  <a:gd name="T59" fmla="*/ 23 h 27"/>
                  <a:gd name="T60" fmla="*/ 92 w 100"/>
                  <a:gd name="T61" fmla="*/ 27 h 27"/>
                  <a:gd name="T62" fmla="*/ 92 w 100"/>
                  <a:gd name="T63" fmla="*/ 27 h 27"/>
                  <a:gd name="T64" fmla="*/ 94 w 100"/>
                  <a:gd name="T65" fmla="*/ 27 h 27"/>
                  <a:gd name="T66" fmla="*/ 97 w 100"/>
                  <a:gd name="T67" fmla="*/ 27 h 27"/>
                  <a:gd name="T68" fmla="*/ 99 w 100"/>
                  <a:gd name="T69" fmla="*/ 24 h 27"/>
                  <a:gd name="T70" fmla="*/ 100 w 100"/>
                  <a:gd name="T71" fmla="*/ 21 h 27"/>
                  <a:gd name="T72" fmla="*/ 100 w 100"/>
                  <a:gd name="T73" fmla="*/ 21 h 27"/>
                  <a:gd name="T74" fmla="*/ 100 w 100"/>
                  <a:gd name="T75" fmla="*/ 19 h 27"/>
                  <a:gd name="T76" fmla="*/ 100 w 100"/>
                  <a:gd name="T77" fmla="*/ 19 h 27"/>
                  <a:gd name="T78" fmla="*/ 99 w 100"/>
                  <a:gd name="T79" fmla="*/ 15 h 27"/>
                  <a:gd name="T80" fmla="*/ 96 w 100"/>
                  <a:gd name="T81" fmla="*/ 11 h 27"/>
                  <a:gd name="T82" fmla="*/ 96 w 100"/>
                  <a:gd name="T83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0" h="27">
                    <a:moveTo>
                      <a:pt x="96" y="11"/>
                    </a:moveTo>
                    <a:lnTo>
                      <a:pt x="96" y="11"/>
                    </a:lnTo>
                    <a:lnTo>
                      <a:pt x="85" y="6"/>
                    </a:lnTo>
                    <a:lnTo>
                      <a:pt x="73" y="2"/>
                    </a:lnTo>
                    <a:lnTo>
                      <a:pt x="62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6" y="2"/>
                    </a:lnTo>
                    <a:lnTo>
                      <a:pt x="15" y="6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2" y="12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2" y="24"/>
                    </a:lnTo>
                    <a:lnTo>
                      <a:pt x="3" y="27"/>
                    </a:lnTo>
                    <a:lnTo>
                      <a:pt x="6" y="27"/>
                    </a:lnTo>
                    <a:lnTo>
                      <a:pt x="7" y="27"/>
                    </a:lnTo>
                    <a:lnTo>
                      <a:pt x="7" y="27"/>
                    </a:lnTo>
                    <a:lnTo>
                      <a:pt x="18" y="23"/>
                    </a:lnTo>
                    <a:lnTo>
                      <a:pt x="29" y="19"/>
                    </a:lnTo>
                    <a:lnTo>
                      <a:pt x="38" y="17"/>
                    </a:lnTo>
                    <a:lnTo>
                      <a:pt x="49" y="16"/>
                    </a:lnTo>
                    <a:lnTo>
                      <a:pt x="49" y="16"/>
                    </a:lnTo>
                    <a:lnTo>
                      <a:pt x="60" y="17"/>
                    </a:lnTo>
                    <a:lnTo>
                      <a:pt x="71" y="19"/>
                    </a:lnTo>
                    <a:lnTo>
                      <a:pt x="82" y="23"/>
                    </a:lnTo>
                    <a:lnTo>
                      <a:pt x="92" y="27"/>
                    </a:lnTo>
                    <a:lnTo>
                      <a:pt x="92" y="27"/>
                    </a:lnTo>
                    <a:lnTo>
                      <a:pt x="94" y="27"/>
                    </a:lnTo>
                    <a:lnTo>
                      <a:pt x="97" y="27"/>
                    </a:lnTo>
                    <a:lnTo>
                      <a:pt x="99" y="24"/>
                    </a:lnTo>
                    <a:lnTo>
                      <a:pt x="100" y="21"/>
                    </a:lnTo>
                    <a:lnTo>
                      <a:pt x="100" y="21"/>
                    </a:lnTo>
                    <a:lnTo>
                      <a:pt x="100" y="19"/>
                    </a:lnTo>
                    <a:lnTo>
                      <a:pt x="100" y="19"/>
                    </a:lnTo>
                    <a:lnTo>
                      <a:pt x="99" y="15"/>
                    </a:lnTo>
                    <a:lnTo>
                      <a:pt x="96" y="11"/>
                    </a:lnTo>
                    <a:lnTo>
                      <a:pt x="9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0" name="Freeform 135"/>
              <p:cNvSpPr>
                <a:spLocks/>
              </p:cNvSpPr>
              <p:nvPr/>
            </p:nvSpPr>
            <p:spPr bwMode="auto">
              <a:xfrm>
                <a:off x="4902201" y="2030413"/>
                <a:ext cx="85725" cy="65088"/>
              </a:xfrm>
              <a:custGeom>
                <a:avLst/>
                <a:gdLst>
                  <a:gd name="T0" fmla="*/ 76 w 107"/>
                  <a:gd name="T1" fmla="*/ 57 h 83"/>
                  <a:gd name="T2" fmla="*/ 76 w 107"/>
                  <a:gd name="T3" fmla="*/ 57 h 83"/>
                  <a:gd name="T4" fmla="*/ 62 w 107"/>
                  <a:gd name="T5" fmla="*/ 0 h 83"/>
                  <a:gd name="T6" fmla="*/ 45 w 107"/>
                  <a:gd name="T7" fmla="*/ 0 h 83"/>
                  <a:gd name="T8" fmla="*/ 31 w 107"/>
                  <a:gd name="T9" fmla="*/ 56 h 83"/>
                  <a:gd name="T10" fmla="*/ 31 w 107"/>
                  <a:gd name="T11" fmla="*/ 56 h 83"/>
                  <a:gd name="T12" fmla="*/ 17 w 107"/>
                  <a:gd name="T13" fmla="*/ 0 h 83"/>
                  <a:gd name="T14" fmla="*/ 0 w 107"/>
                  <a:gd name="T15" fmla="*/ 0 h 83"/>
                  <a:gd name="T16" fmla="*/ 21 w 107"/>
                  <a:gd name="T17" fmla="*/ 83 h 83"/>
                  <a:gd name="T18" fmla="*/ 39 w 107"/>
                  <a:gd name="T19" fmla="*/ 83 h 83"/>
                  <a:gd name="T20" fmla="*/ 53 w 107"/>
                  <a:gd name="T21" fmla="*/ 27 h 83"/>
                  <a:gd name="T22" fmla="*/ 53 w 107"/>
                  <a:gd name="T23" fmla="*/ 27 h 83"/>
                  <a:gd name="T24" fmla="*/ 68 w 107"/>
                  <a:gd name="T25" fmla="*/ 83 h 83"/>
                  <a:gd name="T26" fmla="*/ 86 w 107"/>
                  <a:gd name="T27" fmla="*/ 83 h 83"/>
                  <a:gd name="T28" fmla="*/ 107 w 107"/>
                  <a:gd name="T29" fmla="*/ 0 h 83"/>
                  <a:gd name="T30" fmla="*/ 90 w 107"/>
                  <a:gd name="T31" fmla="*/ 0 h 83"/>
                  <a:gd name="T32" fmla="*/ 76 w 107"/>
                  <a:gd name="T33" fmla="*/ 5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7" h="83">
                    <a:moveTo>
                      <a:pt x="76" y="57"/>
                    </a:moveTo>
                    <a:lnTo>
                      <a:pt x="76" y="57"/>
                    </a:lnTo>
                    <a:lnTo>
                      <a:pt x="62" y="0"/>
                    </a:lnTo>
                    <a:lnTo>
                      <a:pt x="45" y="0"/>
                    </a:lnTo>
                    <a:lnTo>
                      <a:pt x="31" y="56"/>
                    </a:lnTo>
                    <a:lnTo>
                      <a:pt x="31" y="56"/>
                    </a:lnTo>
                    <a:lnTo>
                      <a:pt x="17" y="0"/>
                    </a:lnTo>
                    <a:lnTo>
                      <a:pt x="0" y="0"/>
                    </a:lnTo>
                    <a:lnTo>
                      <a:pt x="21" y="83"/>
                    </a:lnTo>
                    <a:lnTo>
                      <a:pt x="39" y="83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68" y="83"/>
                    </a:lnTo>
                    <a:lnTo>
                      <a:pt x="86" y="83"/>
                    </a:lnTo>
                    <a:lnTo>
                      <a:pt x="107" y="0"/>
                    </a:lnTo>
                    <a:lnTo>
                      <a:pt x="90" y="0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1" name="Rectangle 136"/>
              <p:cNvSpPr>
                <a:spLocks noChangeArrowheads="1"/>
              </p:cNvSpPr>
              <p:nvPr/>
            </p:nvSpPr>
            <p:spPr bwMode="auto">
              <a:xfrm>
                <a:off x="4992688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2" name="Rectangle 137"/>
              <p:cNvSpPr>
                <a:spLocks noChangeArrowheads="1"/>
              </p:cNvSpPr>
              <p:nvPr/>
            </p:nvSpPr>
            <p:spPr bwMode="auto">
              <a:xfrm>
                <a:off x="5014913" y="2063750"/>
                <a:ext cx="28575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3" name="Freeform 138"/>
              <p:cNvSpPr>
                <a:spLocks/>
              </p:cNvSpPr>
              <p:nvPr/>
            </p:nvSpPr>
            <p:spPr bwMode="auto">
              <a:xfrm>
                <a:off x="5051426" y="2030413"/>
                <a:ext cx="46038" cy="65088"/>
              </a:xfrm>
              <a:custGeom>
                <a:avLst/>
                <a:gdLst>
                  <a:gd name="T0" fmla="*/ 0 w 57"/>
                  <a:gd name="T1" fmla="*/ 83 h 83"/>
                  <a:gd name="T2" fmla="*/ 18 w 57"/>
                  <a:gd name="T3" fmla="*/ 83 h 83"/>
                  <a:gd name="T4" fmla="*/ 18 w 57"/>
                  <a:gd name="T5" fmla="*/ 49 h 83"/>
                  <a:gd name="T6" fmla="*/ 52 w 57"/>
                  <a:gd name="T7" fmla="*/ 49 h 83"/>
                  <a:gd name="T8" fmla="*/ 52 w 57"/>
                  <a:gd name="T9" fmla="*/ 34 h 83"/>
                  <a:gd name="T10" fmla="*/ 18 w 57"/>
                  <a:gd name="T11" fmla="*/ 34 h 83"/>
                  <a:gd name="T12" fmla="*/ 18 w 57"/>
                  <a:gd name="T13" fmla="*/ 15 h 83"/>
                  <a:gd name="T14" fmla="*/ 57 w 57"/>
                  <a:gd name="T15" fmla="*/ 15 h 83"/>
                  <a:gd name="T16" fmla="*/ 57 w 57"/>
                  <a:gd name="T17" fmla="*/ 0 h 83"/>
                  <a:gd name="T18" fmla="*/ 0 w 57"/>
                  <a:gd name="T19" fmla="*/ 0 h 83"/>
                  <a:gd name="T20" fmla="*/ 0 w 57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83">
                    <a:moveTo>
                      <a:pt x="0" y="83"/>
                    </a:moveTo>
                    <a:lnTo>
                      <a:pt x="18" y="83"/>
                    </a:lnTo>
                    <a:lnTo>
                      <a:pt x="18" y="49"/>
                    </a:lnTo>
                    <a:lnTo>
                      <a:pt x="52" y="49"/>
                    </a:lnTo>
                    <a:lnTo>
                      <a:pt x="52" y="34"/>
                    </a:lnTo>
                    <a:lnTo>
                      <a:pt x="18" y="34"/>
                    </a:lnTo>
                    <a:lnTo>
                      <a:pt x="18" y="15"/>
                    </a:lnTo>
                    <a:lnTo>
                      <a:pt x="57" y="15"/>
                    </a:lnTo>
                    <a:lnTo>
                      <a:pt x="57" y="0"/>
                    </a:lnTo>
                    <a:lnTo>
                      <a:pt x="0" y="0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4" name="Rectangle 139"/>
              <p:cNvSpPr>
                <a:spLocks noChangeArrowheads="1"/>
              </p:cNvSpPr>
              <p:nvPr/>
            </p:nvSpPr>
            <p:spPr bwMode="auto">
              <a:xfrm>
                <a:off x="5103813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683887" y="1829702"/>
              <a:ext cx="362855" cy="349515"/>
              <a:chOff x="4903788" y="1471613"/>
              <a:chExt cx="215900" cy="207963"/>
            </a:xfrm>
            <a:solidFill>
              <a:srgbClr val="FFFFFF"/>
            </a:solidFill>
          </p:grpSpPr>
          <p:sp>
            <p:nvSpPr>
              <p:cNvPr id="15" name="Freeform 226"/>
              <p:cNvSpPr>
                <a:spLocks noEditPoints="1"/>
              </p:cNvSpPr>
              <p:nvPr/>
            </p:nvSpPr>
            <p:spPr bwMode="auto">
              <a:xfrm>
                <a:off x="4926013" y="1471613"/>
                <a:ext cx="171450" cy="146050"/>
              </a:xfrm>
              <a:custGeom>
                <a:avLst/>
                <a:gdLst>
                  <a:gd name="T0" fmla="*/ 15 w 215"/>
                  <a:gd name="T1" fmla="*/ 164 h 183"/>
                  <a:gd name="T2" fmla="*/ 83 w 215"/>
                  <a:gd name="T3" fmla="*/ 164 h 183"/>
                  <a:gd name="T4" fmla="*/ 80 w 215"/>
                  <a:gd name="T5" fmla="*/ 183 h 183"/>
                  <a:gd name="T6" fmla="*/ 135 w 215"/>
                  <a:gd name="T7" fmla="*/ 183 h 183"/>
                  <a:gd name="T8" fmla="*/ 132 w 215"/>
                  <a:gd name="T9" fmla="*/ 164 h 183"/>
                  <a:gd name="T10" fmla="*/ 200 w 215"/>
                  <a:gd name="T11" fmla="*/ 164 h 183"/>
                  <a:gd name="T12" fmla="*/ 200 w 215"/>
                  <a:gd name="T13" fmla="*/ 164 h 183"/>
                  <a:gd name="T14" fmla="*/ 206 w 215"/>
                  <a:gd name="T15" fmla="*/ 163 h 183"/>
                  <a:gd name="T16" fmla="*/ 211 w 215"/>
                  <a:gd name="T17" fmla="*/ 160 h 183"/>
                  <a:gd name="T18" fmla="*/ 214 w 215"/>
                  <a:gd name="T19" fmla="*/ 155 h 183"/>
                  <a:gd name="T20" fmla="*/ 215 w 215"/>
                  <a:gd name="T21" fmla="*/ 149 h 183"/>
                  <a:gd name="T22" fmla="*/ 215 w 215"/>
                  <a:gd name="T23" fmla="*/ 15 h 183"/>
                  <a:gd name="T24" fmla="*/ 215 w 215"/>
                  <a:gd name="T25" fmla="*/ 15 h 183"/>
                  <a:gd name="T26" fmla="*/ 214 w 215"/>
                  <a:gd name="T27" fmla="*/ 10 h 183"/>
                  <a:gd name="T28" fmla="*/ 211 w 215"/>
                  <a:gd name="T29" fmla="*/ 4 h 183"/>
                  <a:gd name="T30" fmla="*/ 206 w 215"/>
                  <a:gd name="T31" fmla="*/ 2 h 183"/>
                  <a:gd name="T32" fmla="*/ 200 w 215"/>
                  <a:gd name="T33" fmla="*/ 0 h 183"/>
                  <a:gd name="T34" fmla="*/ 15 w 215"/>
                  <a:gd name="T35" fmla="*/ 0 h 183"/>
                  <a:gd name="T36" fmla="*/ 15 w 215"/>
                  <a:gd name="T37" fmla="*/ 0 h 183"/>
                  <a:gd name="T38" fmla="*/ 9 w 215"/>
                  <a:gd name="T39" fmla="*/ 2 h 183"/>
                  <a:gd name="T40" fmla="*/ 4 w 215"/>
                  <a:gd name="T41" fmla="*/ 4 h 183"/>
                  <a:gd name="T42" fmla="*/ 1 w 215"/>
                  <a:gd name="T43" fmla="*/ 10 h 183"/>
                  <a:gd name="T44" fmla="*/ 0 w 215"/>
                  <a:gd name="T45" fmla="*/ 15 h 183"/>
                  <a:gd name="T46" fmla="*/ 0 w 215"/>
                  <a:gd name="T47" fmla="*/ 149 h 183"/>
                  <a:gd name="T48" fmla="*/ 0 w 215"/>
                  <a:gd name="T49" fmla="*/ 149 h 183"/>
                  <a:gd name="T50" fmla="*/ 1 w 215"/>
                  <a:gd name="T51" fmla="*/ 155 h 183"/>
                  <a:gd name="T52" fmla="*/ 4 w 215"/>
                  <a:gd name="T53" fmla="*/ 160 h 183"/>
                  <a:gd name="T54" fmla="*/ 9 w 215"/>
                  <a:gd name="T55" fmla="*/ 163 h 183"/>
                  <a:gd name="T56" fmla="*/ 15 w 215"/>
                  <a:gd name="T57" fmla="*/ 164 h 183"/>
                  <a:gd name="T58" fmla="*/ 15 w 215"/>
                  <a:gd name="T59" fmla="*/ 164 h 183"/>
                  <a:gd name="T60" fmla="*/ 11 w 215"/>
                  <a:gd name="T61" fmla="*/ 10 h 183"/>
                  <a:gd name="T62" fmla="*/ 203 w 215"/>
                  <a:gd name="T63" fmla="*/ 10 h 183"/>
                  <a:gd name="T64" fmla="*/ 203 w 215"/>
                  <a:gd name="T65" fmla="*/ 149 h 183"/>
                  <a:gd name="T66" fmla="*/ 11 w 215"/>
                  <a:gd name="T67" fmla="*/ 149 h 183"/>
                  <a:gd name="T68" fmla="*/ 11 w 215"/>
                  <a:gd name="T69" fmla="*/ 1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5" h="183">
                    <a:moveTo>
                      <a:pt x="15" y="164"/>
                    </a:moveTo>
                    <a:lnTo>
                      <a:pt x="83" y="164"/>
                    </a:lnTo>
                    <a:lnTo>
                      <a:pt x="80" y="183"/>
                    </a:lnTo>
                    <a:lnTo>
                      <a:pt x="135" y="183"/>
                    </a:lnTo>
                    <a:lnTo>
                      <a:pt x="132" y="164"/>
                    </a:lnTo>
                    <a:lnTo>
                      <a:pt x="200" y="164"/>
                    </a:lnTo>
                    <a:lnTo>
                      <a:pt x="200" y="164"/>
                    </a:lnTo>
                    <a:lnTo>
                      <a:pt x="206" y="163"/>
                    </a:lnTo>
                    <a:lnTo>
                      <a:pt x="211" y="160"/>
                    </a:lnTo>
                    <a:lnTo>
                      <a:pt x="214" y="155"/>
                    </a:lnTo>
                    <a:lnTo>
                      <a:pt x="215" y="149"/>
                    </a:lnTo>
                    <a:lnTo>
                      <a:pt x="215" y="15"/>
                    </a:lnTo>
                    <a:lnTo>
                      <a:pt x="215" y="15"/>
                    </a:lnTo>
                    <a:lnTo>
                      <a:pt x="214" y="10"/>
                    </a:lnTo>
                    <a:lnTo>
                      <a:pt x="211" y="4"/>
                    </a:lnTo>
                    <a:lnTo>
                      <a:pt x="206" y="2"/>
                    </a:lnTo>
                    <a:lnTo>
                      <a:pt x="200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9" y="2"/>
                    </a:lnTo>
                    <a:lnTo>
                      <a:pt x="4" y="4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155"/>
                    </a:lnTo>
                    <a:lnTo>
                      <a:pt x="4" y="160"/>
                    </a:lnTo>
                    <a:lnTo>
                      <a:pt x="9" y="163"/>
                    </a:lnTo>
                    <a:lnTo>
                      <a:pt x="15" y="164"/>
                    </a:lnTo>
                    <a:lnTo>
                      <a:pt x="15" y="164"/>
                    </a:lnTo>
                    <a:close/>
                    <a:moveTo>
                      <a:pt x="11" y="10"/>
                    </a:moveTo>
                    <a:lnTo>
                      <a:pt x="203" y="10"/>
                    </a:lnTo>
                    <a:lnTo>
                      <a:pt x="203" y="149"/>
                    </a:lnTo>
                    <a:lnTo>
                      <a:pt x="11" y="149"/>
                    </a:lnTo>
                    <a:lnTo>
                      <a:pt x="11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6" name="Freeform 227"/>
              <p:cNvSpPr>
                <a:spLocks noEditPoints="1"/>
              </p:cNvSpPr>
              <p:nvPr/>
            </p:nvSpPr>
            <p:spPr bwMode="auto">
              <a:xfrm>
                <a:off x="4903788" y="1625601"/>
                <a:ext cx="215900" cy="53975"/>
              </a:xfrm>
              <a:custGeom>
                <a:avLst/>
                <a:gdLst>
                  <a:gd name="T0" fmla="*/ 272 w 273"/>
                  <a:gd name="T1" fmla="*/ 56 h 68"/>
                  <a:gd name="T2" fmla="*/ 272 w 273"/>
                  <a:gd name="T3" fmla="*/ 56 h 68"/>
                  <a:gd name="T4" fmla="*/ 270 w 273"/>
                  <a:gd name="T5" fmla="*/ 51 h 68"/>
                  <a:gd name="T6" fmla="*/ 266 w 273"/>
                  <a:gd name="T7" fmla="*/ 45 h 68"/>
                  <a:gd name="T8" fmla="*/ 255 w 273"/>
                  <a:gd name="T9" fmla="*/ 30 h 68"/>
                  <a:gd name="T10" fmla="*/ 233 w 273"/>
                  <a:gd name="T11" fmla="*/ 1 h 68"/>
                  <a:gd name="T12" fmla="*/ 233 w 273"/>
                  <a:gd name="T13" fmla="*/ 1 h 68"/>
                  <a:gd name="T14" fmla="*/ 232 w 273"/>
                  <a:gd name="T15" fmla="*/ 1 h 68"/>
                  <a:gd name="T16" fmla="*/ 229 w 273"/>
                  <a:gd name="T17" fmla="*/ 0 h 68"/>
                  <a:gd name="T18" fmla="*/ 44 w 273"/>
                  <a:gd name="T19" fmla="*/ 0 h 68"/>
                  <a:gd name="T20" fmla="*/ 44 w 273"/>
                  <a:gd name="T21" fmla="*/ 0 h 68"/>
                  <a:gd name="T22" fmla="*/ 41 w 273"/>
                  <a:gd name="T23" fmla="*/ 1 h 68"/>
                  <a:gd name="T24" fmla="*/ 40 w 273"/>
                  <a:gd name="T25" fmla="*/ 1 h 68"/>
                  <a:gd name="T26" fmla="*/ 40 w 273"/>
                  <a:gd name="T27" fmla="*/ 1 h 68"/>
                  <a:gd name="T28" fmla="*/ 30 w 273"/>
                  <a:gd name="T29" fmla="*/ 15 h 68"/>
                  <a:gd name="T30" fmla="*/ 18 w 273"/>
                  <a:gd name="T31" fmla="*/ 30 h 68"/>
                  <a:gd name="T32" fmla="*/ 7 w 273"/>
                  <a:gd name="T33" fmla="*/ 45 h 68"/>
                  <a:gd name="T34" fmla="*/ 3 w 273"/>
                  <a:gd name="T35" fmla="*/ 51 h 68"/>
                  <a:gd name="T36" fmla="*/ 1 w 273"/>
                  <a:gd name="T37" fmla="*/ 56 h 68"/>
                  <a:gd name="T38" fmla="*/ 1 w 273"/>
                  <a:gd name="T39" fmla="*/ 56 h 68"/>
                  <a:gd name="T40" fmla="*/ 0 w 273"/>
                  <a:gd name="T41" fmla="*/ 60 h 68"/>
                  <a:gd name="T42" fmla="*/ 1 w 273"/>
                  <a:gd name="T43" fmla="*/ 63 h 68"/>
                  <a:gd name="T44" fmla="*/ 1 w 273"/>
                  <a:gd name="T45" fmla="*/ 63 h 68"/>
                  <a:gd name="T46" fmla="*/ 4 w 273"/>
                  <a:gd name="T47" fmla="*/ 66 h 68"/>
                  <a:gd name="T48" fmla="*/ 8 w 273"/>
                  <a:gd name="T49" fmla="*/ 67 h 68"/>
                  <a:gd name="T50" fmla="*/ 19 w 273"/>
                  <a:gd name="T51" fmla="*/ 68 h 68"/>
                  <a:gd name="T52" fmla="*/ 255 w 273"/>
                  <a:gd name="T53" fmla="*/ 68 h 68"/>
                  <a:gd name="T54" fmla="*/ 255 w 273"/>
                  <a:gd name="T55" fmla="*/ 68 h 68"/>
                  <a:gd name="T56" fmla="*/ 265 w 273"/>
                  <a:gd name="T57" fmla="*/ 67 h 68"/>
                  <a:gd name="T58" fmla="*/ 269 w 273"/>
                  <a:gd name="T59" fmla="*/ 66 h 68"/>
                  <a:gd name="T60" fmla="*/ 272 w 273"/>
                  <a:gd name="T61" fmla="*/ 63 h 68"/>
                  <a:gd name="T62" fmla="*/ 272 w 273"/>
                  <a:gd name="T63" fmla="*/ 63 h 68"/>
                  <a:gd name="T64" fmla="*/ 273 w 273"/>
                  <a:gd name="T65" fmla="*/ 60 h 68"/>
                  <a:gd name="T66" fmla="*/ 272 w 273"/>
                  <a:gd name="T67" fmla="*/ 56 h 68"/>
                  <a:gd name="T68" fmla="*/ 272 w 273"/>
                  <a:gd name="T69" fmla="*/ 56 h 68"/>
                  <a:gd name="T70" fmla="*/ 265 w 273"/>
                  <a:gd name="T71" fmla="*/ 59 h 68"/>
                  <a:gd name="T72" fmla="*/ 265 w 273"/>
                  <a:gd name="T73" fmla="*/ 59 h 68"/>
                  <a:gd name="T74" fmla="*/ 263 w 273"/>
                  <a:gd name="T75" fmla="*/ 60 h 68"/>
                  <a:gd name="T76" fmla="*/ 255 w 273"/>
                  <a:gd name="T77" fmla="*/ 60 h 68"/>
                  <a:gd name="T78" fmla="*/ 19 w 273"/>
                  <a:gd name="T79" fmla="*/ 60 h 68"/>
                  <a:gd name="T80" fmla="*/ 19 w 273"/>
                  <a:gd name="T81" fmla="*/ 60 h 68"/>
                  <a:gd name="T82" fmla="*/ 11 w 273"/>
                  <a:gd name="T83" fmla="*/ 60 h 68"/>
                  <a:gd name="T84" fmla="*/ 8 w 273"/>
                  <a:gd name="T85" fmla="*/ 60 h 68"/>
                  <a:gd name="T86" fmla="*/ 8 w 273"/>
                  <a:gd name="T87" fmla="*/ 60 h 68"/>
                  <a:gd name="T88" fmla="*/ 8 w 273"/>
                  <a:gd name="T89" fmla="*/ 57 h 68"/>
                  <a:gd name="T90" fmla="*/ 8 w 273"/>
                  <a:gd name="T91" fmla="*/ 57 h 68"/>
                  <a:gd name="T92" fmla="*/ 8 w 273"/>
                  <a:gd name="T93" fmla="*/ 57 h 68"/>
                  <a:gd name="T94" fmla="*/ 8 w 273"/>
                  <a:gd name="T95" fmla="*/ 57 h 68"/>
                  <a:gd name="T96" fmla="*/ 12 w 273"/>
                  <a:gd name="T97" fmla="*/ 49 h 68"/>
                  <a:gd name="T98" fmla="*/ 22 w 273"/>
                  <a:gd name="T99" fmla="*/ 36 h 68"/>
                  <a:gd name="T100" fmla="*/ 251 w 273"/>
                  <a:gd name="T101" fmla="*/ 36 h 68"/>
                  <a:gd name="T102" fmla="*/ 251 w 273"/>
                  <a:gd name="T103" fmla="*/ 36 h 68"/>
                  <a:gd name="T104" fmla="*/ 261 w 273"/>
                  <a:gd name="T105" fmla="*/ 49 h 68"/>
                  <a:gd name="T106" fmla="*/ 265 w 273"/>
                  <a:gd name="T107" fmla="*/ 57 h 68"/>
                  <a:gd name="T108" fmla="*/ 265 w 273"/>
                  <a:gd name="T109" fmla="*/ 57 h 68"/>
                  <a:gd name="T110" fmla="*/ 265 w 273"/>
                  <a:gd name="T111" fmla="*/ 57 h 68"/>
                  <a:gd name="T112" fmla="*/ 265 w 273"/>
                  <a:gd name="T113" fmla="*/ 57 h 68"/>
                  <a:gd name="T114" fmla="*/ 265 w 273"/>
                  <a:gd name="T115" fmla="*/ 59 h 68"/>
                  <a:gd name="T116" fmla="*/ 265 w 273"/>
                  <a:gd name="T11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3" h="68">
                    <a:moveTo>
                      <a:pt x="272" y="56"/>
                    </a:moveTo>
                    <a:lnTo>
                      <a:pt x="272" y="56"/>
                    </a:lnTo>
                    <a:lnTo>
                      <a:pt x="270" y="51"/>
                    </a:lnTo>
                    <a:lnTo>
                      <a:pt x="266" y="45"/>
                    </a:lnTo>
                    <a:lnTo>
                      <a:pt x="255" y="30"/>
                    </a:lnTo>
                    <a:lnTo>
                      <a:pt x="233" y="1"/>
                    </a:lnTo>
                    <a:lnTo>
                      <a:pt x="233" y="1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15"/>
                    </a:lnTo>
                    <a:lnTo>
                      <a:pt x="18" y="30"/>
                    </a:lnTo>
                    <a:lnTo>
                      <a:pt x="7" y="45"/>
                    </a:lnTo>
                    <a:lnTo>
                      <a:pt x="3" y="51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4" y="66"/>
                    </a:lnTo>
                    <a:lnTo>
                      <a:pt x="8" y="67"/>
                    </a:lnTo>
                    <a:lnTo>
                      <a:pt x="19" y="68"/>
                    </a:lnTo>
                    <a:lnTo>
                      <a:pt x="255" y="68"/>
                    </a:lnTo>
                    <a:lnTo>
                      <a:pt x="255" y="68"/>
                    </a:lnTo>
                    <a:lnTo>
                      <a:pt x="265" y="67"/>
                    </a:lnTo>
                    <a:lnTo>
                      <a:pt x="269" y="66"/>
                    </a:lnTo>
                    <a:lnTo>
                      <a:pt x="272" y="63"/>
                    </a:lnTo>
                    <a:lnTo>
                      <a:pt x="272" y="63"/>
                    </a:lnTo>
                    <a:lnTo>
                      <a:pt x="273" y="60"/>
                    </a:lnTo>
                    <a:lnTo>
                      <a:pt x="272" y="56"/>
                    </a:lnTo>
                    <a:lnTo>
                      <a:pt x="272" y="56"/>
                    </a:lnTo>
                    <a:close/>
                    <a:moveTo>
                      <a:pt x="265" y="59"/>
                    </a:moveTo>
                    <a:lnTo>
                      <a:pt x="265" y="59"/>
                    </a:lnTo>
                    <a:lnTo>
                      <a:pt x="263" y="60"/>
                    </a:lnTo>
                    <a:lnTo>
                      <a:pt x="255" y="60"/>
                    </a:lnTo>
                    <a:lnTo>
                      <a:pt x="19" y="60"/>
                    </a:lnTo>
                    <a:lnTo>
                      <a:pt x="19" y="60"/>
                    </a:lnTo>
                    <a:lnTo>
                      <a:pt x="11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12" y="49"/>
                    </a:lnTo>
                    <a:lnTo>
                      <a:pt x="22" y="36"/>
                    </a:lnTo>
                    <a:lnTo>
                      <a:pt x="251" y="36"/>
                    </a:lnTo>
                    <a:lnTo>
                      <a:pt x="251" y="36"/>
                    </a:lnTo>
                    <a:lnTo>
                      <a:pt x="261" y="49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9"/>
                    </a:lnTo>
                    <a:lnTo>
                      <a:pt x="265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</p:grpSp>
      <p:sp>
        <p:nvSpPr>
          <p:cNvPr id="28" name="文本框 24"/>
          <p:cNvSpPr txBox="1"/>
          <p:nvPr/>
        </p:nvSpPr>
        <p:spPr>
          <a:xfrm>
            <a:off x="5927201" y="1650724"/>
            <a:ext cx="2515739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en-US" altLang="zh-CN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循环和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类似，很容易掌握</a:t>
            </a:r>
          </a:p>
        </p:txBody>
      </p:sp>
      <p:sp>
        <p:nvSpPr>
          <p:cNvPr id="29" name="文本框 25"/>
          <p:cNvSpPr txBox="1"/>
          <p:nvPr/>
        </p:nvSpPr>
        <p:spPr>
          <a:xfrm>
            <a:off x="6011994" y="3386628"/>
            <a:ext cx="2515739" cy="995136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en-US" altLang="zh-CN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break</a:t>
            </a:r>
            <a:r>
              <a:rPr lang="zh-Hans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Hans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continue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循环自然会有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break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continue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，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但是他们的用户和一般编程语言中的用法基本一致，没有特殊要强调的地方，按照之前那在其他语言中学习的知识去用即可</a:t>
            </a:r>
          </a:p>
        </p:txBody>
      </p:sp>
      <p:sp>
        <p:nvSpPr>
          <p:cNvPr id="30" name="文本框 26"/>
          <p:cNvSpPr txBox="1"/>
          <p:nvPr/>
        </p:nvSpPr>
        <p:spPr>
          <a:xfrm>
            <a:off x="823881" y="1650724"/>
            <a:ext cx="2517963" cy="841248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en-US" altLang="zh-CN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循环有带列表和类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的两种形式，当然还有一种不带列表的形式，但是不常用，需要掌握着两种方式的用法</a:t>
            </a:r>
          </a:p>
        </p:txBody>
      </p:sp>
      <p:sp>
        <p:nvSpPr>
          <p:cNvPr id="31" name="文本框 27"/>
          <p:cNvSpPr txBox="1"/>
          <p:nvPr/>
        </p:nvSpPr>
        <p:spPr>
          <a:xfrm>
            <a:off x="811472" y="3458626"/>
            <a:ext cx="2517963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en-US" altLang="zh-CN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</a:t>
            </a: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可以自动选择，常和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case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连用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5A3D86FC-C8A7-464A-950E-0FF9042094EB}"/>
              </a:ext>
            </a:extLst>
          </p:cNvPr>
          <p:cNvSpPr/>
          <p:nvPr/>
        </p:nvSpPr>
        <p:spPr>
          <a:xfrm>
            <a:off x="1086552" y="305594"/>
            <a:ext cx="2255291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总结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2F2E5AEA-A6EA-4234-A913-466A75441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32F535D8-C02D-427D-81D2-7E64A76C4E14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0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函数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55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6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altLang="zh-Han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是面向过程的编程，因此函数是必不可少的，那么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中的函数是怎样的呢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20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3339641" y="1259700"/>
            <a:ext cx="140806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函数定义语法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3339639" y="1623072"/>
            <a:ext cx="4917462" cy="1309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#</a:t>
            </a:r>
            <a:r>
              <a:rPr lang="en-US" altLang="zh-CN" sz="105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funciton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为关键字，可以省略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function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FUNCTION_NAME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(){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command1   #</a:t>
            </a:r>
            <a:r>
              <a:rPr lang="zh-CN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函数体中可以有多个语句，不允许函数内部为空</a:t>
            </a:r>
            <a:endParaRPr lang="en-US" altLang="zh-CN" sz="105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command2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……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}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函数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3432731C-2A12-B54D-9F00-4DC6BACBB38C}"/>
              </a:ext>
            </a:extLst>
          </p:cNvPr>
          <p:cNvSpPr/>
          <p:nvPr/>
        </p:nvSpPr>
        <p:spPr>
          <a:xfrm>
            <a:off x="1106468" y="828814"/>
            <a:ext cx="7580332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中的相比于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的函数，要简单很多，同时功能也就简单很多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BF4121C5-2CB1-6245-982E-DAD05BBC99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2193" y="3073089"/>
            <a:ext cx="3124200" cy="13843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65582589-81C2-4141-B1C4-7795AC8B60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6770" y="3540986"/>
            <a:ext cx="26416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79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6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6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1" grpId="0"/>
      <p:bldP spid="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函数参数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3432731C-2A12-B54D-9F00-4DC6BACBB38C}"/>
              </a:ext>
            </a:extLst>
          </p:cNvPr>
          <p:cNvSpPr/>
          <p:nvPr/>
        </p:nvSpPr>
        <p:spPr>
          <a:xfrm>
            <a:off x="1106468" y="828814"/>
            <a:ext cx="7580332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中的向函数传递参数是通过位置参数来实现的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491A1504-1C72-3546-A528-5B0B68D53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5934" y="1364230"/>
            <a:ext cx="2171700" cy="1676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5D997F95-7176-E744-A133-184D38752F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2684" y="3237492"/>
            <a:ext cx="33782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6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8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自定义函数库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3432731C-2A12-B54D-9F00-4DC6BACBB38C}"/>
              </a:ext>
            </a:extLst>
          </p:cNvPr>
          <p:cNvSpPr/>
          <p:nvPr/>
        </p:nvSpPr>
        <p:spPr>
          <a:xfrm>
            <a:off x="1106468" y="828814"/>
            <a:ext cx="7580332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函数的作用就是减少重复代码，因此我们需要建立自己的函数库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AA1C06FA-8131-8A49-A97A-873CE31F7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547" y="1470069"/>
            <a:ext cx="3721100" cy="18923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2BC847D3-17DF-FE49-9EB8-0687E1A611E4}"/>
              </a:ext>
            </a:extLst>
          </p:cNvPr>
          <p:cNvSpPr txBox="1"/>
          <p:nvPr/>
        </p:nvSpPr>
        <p:spPr>
          <a:xfrm>
            <a:off x="79083" y="3539340"/>
            <a:ext cx="41336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新建一个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脚本，专门用来存放自定义的函数</a:t>
            </a:r>
            <a:endParaRPr kumimoji="1" lang="en-US" altLang="zh-CN" dirty="0"/>
          </a:p>
          <a:p>
            <a:r>
              <a:rPr kumimoji="1" lang="zh-CN" altLang="en-US" dirty="0"/>
              <a:t>一般作为函数库里面的函数以下划线开头，以便区分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32CF248B-BD6C-024A-A71A-2FD5B4C581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2164" y="1470069"/>
            <a:ext cx="3162300" cy="6096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68383813-D2A0-0948-B8FD-F62E73AC9706}"/>
              </a:ext>
            </a:extLst>
          </p:cNvPr>
          <p:cNvSpPr txBox="1"/>
          <p:nvPr/>
        </p:nvSpPr>
        <p:spPr>
          <a:xfrm>
            <a:off x="5459291" y="2329263"/>
            <a:ext cx="29280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通过</a:t>
            </a:r>
            <a:r>
              <a:rPr kumimoji="1" lang="en-US" altLang="zh-CN" dirty="0"/>
              <a:t>source</a:t>
            </a:r>
            <a:r>
              <a:rPr kumimoji="1" lang="zh-Hans" altLang="en-US" dirty="0"/>
              <a:t> </a:t>
            </a:r>
            <a:r>
              <a:rPr kumimoji="1" lang="zh-CN" altLang="en-US" dirty="0"/>
              <a:t>或者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. </a:t>
            </a:r>
            <a:r>
              <a:rPr kumimoji="1" lang="zh-Hans" altLang="en-US" dirty="0"/>
              <a:t> </a:t>
            </a:r>
            <a:r>
              <a:rPr kumimoji="1" lang="zh-CN" altLang="en-US" dirty="0"/>
              <a:t>都可以导入函数库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2F39E02-1A70-B947-AB28-98E9077983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8864" y="2878940"/>
            <a:ext cx="26289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2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4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5" grpId="0"/>
      <p:bldP spid="4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9381" y="1921102"/>
            <a:ext cx="2281543" cy="2281546"/>
            <a:chOff x="3243850" y="1410513"/>
            <a:chExt cx="2553424" cy="2553427"/>
          </a:xfrm>
        </p:grpSpPr>
        <p:sp>
          <p:nvSpPr>
            <p:cNvPr id="6" name="箭头1"/>
            <p:cNvSpPr>
              <a:spLocks noChangeAspect="1"/>
            </p:cNvSpPr>
            <p:nvPr/>
          </p:nvSpPr>
          <p:spPr bwMode="auto">
            <a:xfrm>
              <a:off x="4541393" y="1410513"/>
              <a:ext cx="1255881" cy="144634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tIns="34286" rIns="0" bIns="34286" anchor="ctr"/>
            <a:lstStyle/>
            <a:p>
              <a:pPr algn="ctr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defRPr/>
              </a:pPr>
              <a:endParaRPr lang="en-US" sz="1600" kern="0">
                <a:solidFill>
                  <a:srgbClr val="080808"/>
                </a:solidFill>
                <a:latin typeface="Impact" pitchFamily="34" charset="0"/>
              </a:endParaRPr>
            </a:p>
          </p:txBody>
        </p:sp>
        <p:sp>
          <p:nvSpPr>
            <p:cNvPr id="7" name="箭头4"/>
            <p:cNvSpPr>
              <a:spLocks noChangeAspect="1"/>
            </p:cNvSpPr>
            <p:nvPr/>
          </p:nvSpPr>
          <p:spPr bwMode="auto">
            <a:xfrm>
              <a:off x="3243850" y="1412001"/>
              <a:ext cx="1425514" cy="131986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8BBDE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8" name="箭头3"/>
            <p:cNvSpPr>
              <a:spLocks noChangeAspect="1"/>
            </p:cNvSpPr>
            <p:nvPr/>
          </p:nvSpPr>
          <p:spPr bwMode="auto">
            <a:xfrm>
              <a:off x="3248314" y="2603898"/>
              <a:ext cx="1291593" cy="1360042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9" name="箭头2"/>
            <p:cNvSpPr>
              <a:spLocks noChangeAspect="1"/>
            </p:cNvSpPr>
            <p:nvPr/>
          </p:nvSpPr>
          <p:spPr bwMode="auto">
            <a:xfrm>
              <a:off x="4414914" y="2731867"/>
              <a:ext cx="1380874" cy="1229097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8BBDE2"/>
            </a:solidFill>
            <a:ln w="25400" cap="flat" cmpd="sng" algn="ctr">
              <a:noFill/>
              <a:prstDash val="solid"/>
            </a:ln>
            <a:effectLst/>
            <a:extLst/>
          </p:spPr>
          <p:txBody>
            <a:bodyPr lIns="0" tIns="25200" rIns="0" bIns="25200" anchor="ctr"/>
            <a:lstStyle/>
            <a:p>
              <a:pPr marL="102665" indent="-102665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buFont typeface="Arial" pitchFamily="34" charset="0"/>
                <a:buChar char="•"/>
                <a:defRPr/>
              </a:pPr>
              <a:endParaRPr lang="en-US" sz="8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10" name="中心文本"/>
            <p:cNvSpPr txBox="1">
              <a:spLocks noChangeArrowheads="1"/>
            </p:cNvSpPr>
            <p:nvPr/>
          </p:nvSpPr>
          <p:spPr bwMode="auto">
            <a:xfrm>
              <a:off x="3913457" y="2414156"/>
              <a:ext cx="1214216" cy="471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5" rIns="51428" bIns="25715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4324">
                <a:spcBef>
                  <a:spcPct val="0"/>
                </a:spcBef>
                <a:buNone/>
                <a:defRPr/>
              </a:pPr>
              <a:r>
                <a:rPr lang="zh-Hans" altLang="en-US" sz="2400" kern="0" dirty="0">
                  <a:solidFill>
                    <a:srgbClr val="076655"/>
                  </a:solidFill>
                  <a:latin typeface="微软雅黑" panose="020B0503020204020204" pitchFamily="34" charset="-122"/>
                </a:rPr>
                <a:t>总结</a:t>
              </a:r>
              <a:endParaRPr lang="en-US" altLang="zh-CN" sz="2400" kern="0" dirty="0">
                <a:solidFill>
                  <a:srgbClr val="076655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54"/>
            <p:cNvSpPr>
              <a:spLocks noEditPoints="1"/>
            </p:cNvSpPr>
            <p:nvPr/>
          </p:nvSpPr>
          <p:spPr bwMode="auto">
            <a:xfrm>
              <a:off x="5007967" y="3245835"/>
              <a:ext cx="194768" cy="360184"/>
            </a:xfrm>
            <a:custGeom>
              <a:avLst/>
              <a:gdLst>
                <a:gd name="T0" fmla="*/ 23 w 144"/>
                <a:gd name="T1" fmla="*/ 0 h 270"/>
                <a:gd name="T2" fmla="*/ 19 w 144"/>
                <a:gd name="T3" fmla="*/ 0 h 270"/>
                <a:gd name="T4" fmla="*/ 11 w 144"/>
                <a:gd name="T5" fmla="*/ 3 h 270"/>
                <a:gd name="T6" fmla="*/ 4 w 144"/>
                <a:gd name="T7" fmla="*/ 9 h 270"/>
                <a:gd name="T8" fmla="*/ 1 w 144"/>
                <a:gd name="T9" fmla="*/ 18 h 270"/>
                <a:gd name="T10" fmla="*/ 0 w 144"/>
                <a:gd name="T11" fmla="*/ 248 h 270"/>
                <a:gd name="T12" fmla="*/ 1 w 144"/>
                <a:gd name="T13" fmla="*/ 252 h 270"/>
                <a:gd name="T14" fmla="*/ 4 w 144"/>
                <a:gd name="T15" fmla="*/ 260 h 270"/>
                <a:gd name="T16" fmla="*/ 11 w 144"/>
                <a:gd name="T17" fmla="*/ 266 h 270"/>
                <a:gd name="T18" fmla="*/ 19 w 144"/>
                <a:gd name="T19" fmla="*/ 270 h 270"/>
                <a:gd name="T20" fmla="*/ 122 w 144"/>
                <a:gd name="T21" fmla="*/ 270 h 270"/>
                <a:gd name="T22" fmla="*/ 127 w 144"/>
                <a:gd name="T23" fmla="*/ 270 h 270"/>
                <a:gd name="T24" fmla="*/ 135 w 144"/>
                <a:gd name="T25" fmla="*/ 266 h 270"/>
                <a:gd name="T26" fmla="*/ 140 w 144"/>
                <a:gd name="T27" fmla="*/ 260 h 270"/>
                <a:gd name="T28" fmla="*/ 144 w 144"/>
                <a:gd name="T29" fmla="*/ 252 h 270"/>
                <a:gd name="T30" fmla="*/ 144 w 144"/>
                <a:gd name="T31" fmla="*/ 22 h 270"/>
                <a:gd name="T32" fmla="*/ 144 w 144"/>
                <a:gd name="T33" fmla="*/ 18 h 270"/>
                <a:gd name="T34" fmla="*/ 140 w 144"/>
                <a:gd name="T35" fmla="*/ 9 h 270"/>
                <a:gd name="T36" fmla="*/ 135 w 144"/>
                <a:gd name="T37" fmla="*/ 3 h 270"/>
                <a:gd name="T38" fmla="*/ 127 w 144"/>
                <a:gd name="T39" fmla="*/ 0 h 270"/>
                <a:gd name="T40" fmla="*/ 122 w 144"/>
                <a:gd name="T41" fmla="*/ 0 h 270"/>
                <a:gd name="T42" fmla="*/ 86 w 144"/>
                <a:gd name="T43" fmla="*/ 18 h 270"/>
                <a:gd name="T44" fmla="*/ 90 w 144"/>
                <a:gd name="T45" fmla="*/ 19 h 270"/>
                <a:gd name="T46" fmla="*/ 90 w 144"/>
                <a:gd name="T47" fmla="*/ 22 h 270"/>
                <a:gd name="T48" fmla="*/ 86 w 144"/>
                <a:gd name="T49" fmla="*/ 26 h 270"/>
                <a:gd name="T50" fmla="*/ 58 w 144"/>
                <a:gd name="T51" fmla="*/ 26 h 270"/>
                <a:gd name="T52" fmla="*/ 54 w 144"/>
                <a:gd name="T53" fmla="*/ 22 h 270"/>
                <a:gd name="T54" fmla="*/ 56 w 144"/>
                <a:gd name="T55" fmla="*/ 19 h 270"/>
                <a:gd name="T56" fmla="*/ 58 w 144"/>
                <a:gd name="T57" fmla="*/ 18 h 270"/>
                <a:gd name="T58" fmla="*/ 72 w 144"/>
                <a:gd name="T59" fmla="*/ 262 h 270"/>
                <a:gd name="T60" fmla="*/ 62 w 144"/>
                <a:gd name="T61" fmla="*/ 258 h 270"/>
                <a:gd name="T62" fmla="*/ 58 w 144"/>
                <a:gd name="T63" fmla="*/ 248 h 270"/>
                <a:gd name="T64" fmla="*/ 60 w 144"/>
                <a:gd name="T65" fmla="*/ 243 h 270"/>
                <a:gd name="T66" fmla="*/ 66 w 144"/>
                <a:gd name="T67" fmla="*/ 234 h 270"/>
                <a:gd name="T68" fmla="*/ 72 w 144"/>
                <a:gd name="T69" fmla="*/ 234 h 270"/>
                <a:gd name="T70" fmla="*/ 81 w 144"/>
                <a:gd name="T71" fmla="*/ 239 h 270"/>
                <a:gd name="T72" fmla="*/ 86 w 144"/>
                <a:gd name="T73" fmla="*/ 248 h 270"/>
                <a:gd name="T74" fmla="*/ 84 w 144"/>
                <a:gd name="T75" fmla="*/ 252 h 270"/>
                <a:gd name="T76" fmla="*/ 77 w 144"/>
                <a:gd name="T77" fmla="*/ 260 h 270"/>
                <a:gd name="T78" fmla="*/ 72 w 144"/>
                <a:gd name="T79" fmla="*/ 262 h 270"/>
                <a:gd name="T80" fmla="*/ 9 w 144"/>
                <a:gd name="T81" fmla="*/ 225 h 270"/>
                <a:gd name="T82" fmla="*/ 136 w 144"/>
                <a:gd name="T83" fmla="*/ 4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270">
                  <a:moveTo>
                    <a:pt x="122" y="0"/>
                  </a:moveTo>
                  <a:lnTo>
                    <a:pt x="23" y="0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3" y="1"/>
                  </a:lnTo>
                  <a:lnTo>
                    <a:pt x="11" y="3"/>
                  </a:lnTo>
                  <a:lnTo>
                    <a:pt x="6" y="5"/>
                  </a:lnTo>
                  <a:lnTo>
                    <a:pt x="4" y="9"/>
                  </a:lnTo>
                  <a:lnTo>
                    <a:pt x="2" y="13"/>
                  </a:lnTo>
                  <a:lnTo>
                    <a:pt x="1" y="18"/>
                  </a:lnTo>
                  <a:lnTo>
                    <a:pt x="0" y="22"/>
                  </a:lnTo>
                  <a:lnTo>
                    <a:pt x="0" y="248"/>
                  </a:lnTo>
                  <a:lnTo>
                    <a:pt x="0" y="248"/>
                  </a:lnTo>
                  <a:lnTo>
                    <a:pt x="1" y="252"/>
                  </a:lnTo>
                  <a:lnTo>
                    <a:pt x="2" y="256"/>
                  </a:lnTo>
                  <a:lnTo>
                    <a:pt x="4" y="260"/>
                  </a:lnTo>
                  <a:lnTo>
                    <a:pt x="6" y="263"/>
                  </a:lnTo>
                  <a:lnTo>
                    <a:pt x="11" y="266"/>
                  </a:lnTo>
                  <a:lnTo>
                    <a:pt x="13" y="269"/>
                  </a:lnTo>
                  <a:lnTo>
                    <a:pt x="19" y="270"/>
                  </a:lnTo>
                  <a:lnTo>
                    <a:pt x="23" y="270"/>
                  </a:lnTo>
                  <a:lnTo>
                    <a:pt x="122" y="270"/>
                  </a:lnTo>
                  <a:lnTo>
                    <a:pt x="122" y="270"/>
                  </a:lnTo>
                  <a:lnTo>
                    <a:pt x="127" y="270"/>
                  </a:lnTo>
                  <a:lnTo>
                    <a:pt x="131" y="269"/>
                  </a:lnTo>
                  <a:lnTo>
                    <a:pt x="135" y="266"/>
                  </a:lnTo>
                  <a:lnTo>
                    <a:pt x="137" y="263"/>
                  </a:lnTo>
                  <a:lnTo>
                    <a:pt x="140" y="260"/>
                  </a:lnTo>
                  <a:lnTo>
                    <a:pt x="143" y="256"/>
                  </a:lnTo>
                  <a:lnTo>
                    <a:pt x="144" y="252"/>
                  </a:lnTo>
                  <a:lnTo>
                    <a:pt x="144" y="248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4" y="18"/>
                  </a:lnTo>
                  <a:lnTo>
                    <a:pt x="143" y="13"/>
                  </a:lnTo>
                  <a:lnTo>
                    <a:pt x="140" y="9"/>
                  </a:lnTo>
                  <a:lnTo>
                    <a:pt x="137" y="5"/>
                  </a:lnTo>
                  <a:lnTo>
                    <a:pt x="135" y="3"/>
                  </a:lnTo>
                  <a:lnTo>
                    <a:pt x="131" y="1"/>
                  </a:lnTo>
                  <a:lnTo>
                    <a:pt x="127" y="0"/>
                  </a:lnTo>
                  <a:lnTo>
                    <a:pt x="122" y="0"/>
                  </a:lnTo>
                  <a:lnTo>
                    <a:pt x="122" y="0"/>
                  </a:lnTo>
                  <a:close/>
                  <a:moveTo>
                    <a:pt x="58" y="18"/>
                  </a:moveTo>
                  <a:lnTo>
                    <a:pt x="86" y="18"/>
                  </a:lnTo>
                  <a:lnTo>
                    <a:pt x="86" y="18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4"/>
                  </a:lnTo>
                  <a:lnTo>
                    <a:pt x="86" y="26"/>
                  </a:lnTo>
                  <a:lnTo>
                    <a:pt x="58" y="26"/>
                  </a:lnTo>
                  <a:lnTo>
                    <a:pt x="58" y="26"/>
                  </a:lnTo>
                  <a:lnTo>
                    <a:pt x="56" y="24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6" y="19"/>
                  </a:lnTo>
                  <a:lnTo>
                    <a:pt x="58" y="18"/>
                  </a:lnTo>
                  <a:lnTo>
                    <a:pt x="58" y="18"/>
                  </a:lnTo>
                  <a:close/>
                  <a:moveTo>
                    <a:pt x="72" y="262"/>
                  </a:moveTo>
                  <a:lnTo>
                    <a:pt x="72" y="262"/>
                  </a:lnTo>
                  <a:lnTo>
                    <a:pt x="66" y="260"/>
                  </a:lnTo>
                  <a:lnTo>
                    <a:pt x="62" y="258"/>
                  </a:lnTo>
                  <a:lnTo>
                    <a:pt x="60" y="252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60" y="243"/>
                  </a:lnTo>
                  <a:lnTo>
                    <a:pt x="62" y="239"/>
                  </a:lnTo>
                  <a:lnTo>
                    <a:pt x="66" y="234"/>
                  </a:lnTo>
                  <a:lnTo>
                    <a:pt x="72" y="234"/>
                  </a:lnTo>
                  <a:lnTo>
                    <a:pt x="72" y="234"/>
                  </a:lnTo>
                  <a:lnTo>
                    <a:pt x="77" y="234"/>
                  </a:lnTo>
                  <a:lnTo>
                    <a:pt x="81" y="239"/>
                  </a:lnTo>
                  <a:lnTo>
                    <a:pt x="84" y="243"/>
                  </a:lnTo>
                  <a:lnTo>
                    <a:pt x="86" y="248"/>
                  </a:lnTo>
                  <a:lnTo>
                    <a:pt x="86" y="248"/>
                  </a:lnTo>
                  <a:lnTo>
                    <a:pt x="84" y="252"/>
                  </a:lnTo>
                  <a:lnTo>
                    <a:pt x="81" y="258"/>
                  </a:lnTo>
                  <a:lnTo>
                    <a:pt x="77" y="260"/>
                  </a:lnTo>
                  <a:lnTo>
                    <a:pt x="72" y="262"/>
                  </a:lnTo>
                  <a:lnTo>
                    <a:pt x="72" y="262"/>
                  </a:lnTo>
                  <a:close/>
                  <a:moveTo>
                    <a:pt x="136" y="225"/>
                  </a:moveTo>
                  <a:lnTo>
                    <a:pt x="9" y="225"/>
                  </a:lnTo>
                  <a:lnTo>
                    <a:pt x="9" y="45"/>
                  </a:lnTo>
                  <a:lnTo>
                    <a:pt x="136" y="45"/>
                  </a:lnTo>
                  <a:lnTo>
                    <a:pt x="136" y="2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pPr defTabSz="914324">
                <a:defRPr/>
              </a:pPr>
              <a:endParaRPr lang="zh-CN" altLang="en-US" sz="2400" kern="0">
                <a:solidFill>
                  <a:srgbClr val="080808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05351" y="1925813"/>
              <a:ext cx="362855" cy="293487"/>
              <a:chOff x="5337176" y="1504950"/>
              <a:chExt cx="215900" cy="174626"/>
            </a:xfrm>
            <a:solidFill>
              <a:srgbClr val="FFFFFF"/>
            </a:solidFill>
          </p:grpSpPr>
          <p:sp>
            <p:nvSpPr>
              <p:cNvPr id="25" name="Freeform 90"/>
              <p:cNvSpPr>
                <a:spLocks noEditPoints="1"/>
              </p:cNvSpPr>
              <p:nvPr/>
            </p:nvSpPr>
            <p:spPr bwMode="auto">
              <a:xfrm>
                <a:off x="5337176" y="1617663"/>
                <a:ext cx="215900" cy="61913"/>
              </a:xfrm>
              <a:custGeom>
                <a:avLst/>
                <a:gdLst>
                  <a:gd name="T0" fmla="*/ 272 w 273"/>
                  <a:gd name="T1" fmla="*/ 66 h 79"/>
                  <a:gd name="T2" fmla="*/ 272 w 273"/>
                  <a:gd name="T3" fmla="*/ 66 h 79"/>
                  <a:gd name="T4" fmla="*/ 266 w 273"/>
                  <a:gd name="T5" fmla="*/ 55 h 79"/>
                  <a:gd name="T6" fmla="*/ 255 w 273"/>
                  <a:gd name="T7" fmla="*/ 36 h 79"/>
                  <a:gd name="T8" fmla="*/ 233 w 273"/>
                  <a:gd name="T9" fmla="*/ 2 h 79"/>
                  <a:gd name="T10" fmla="*/ 233 w 273"/>
                  <a:gd name="T11" fmla="*/ 2 h 79"/>
                  <a:gd name="T12" fmla="*/ 232 w 273"/>
                  <a:gd name="T13" fmla="*/ 0 h 79"/>
                  <a:gd name="T14" fmla="*/ 231 w 273"/>
                  <a:gd name="T15" fmla="*/ 0 h 79"/>
                  <a:gd name="T16" fmla="*/ 44 w 273"/>
                  <a:gd name="T17" fmla="*/ 0 h 79"/>
                  <a:gd name="T18" fmla="*/ 44 w 273"/>
                  <a:gd name="T19" fmla="*/ 0 h 79"/>
                  <a:gd name="T20" fmla="*/ 41 w 273"/>
                  <a:gd name="T21" fmla="*/ 0 h 79"/>
                  <a:gd name="T22" fmla="*/ 39 w 273"/>
                  <a:gd name="T23" fmla="*/ 2 h 79"/>
                  <a:gd name="T24" fmla="*/ 39 w 273"/>
                  <a:gd name="T25" fmla="*/ 2 h 79"/>
                  <a:gd name="T26" fmla="*/ 18 w 273"/>
                  <a:gd name="T27" fmla="*/ 36 h 79"/>
                  <a:gd name="T28" fmla="*/ 7 w 273"/>
                  <a:gd name="T29" fmla="*/ 55 h 79"/>
                  <a:gd name="T30" fmla="*/ 1 w 273"/>
                  <a:gd name="T31" fmla="*/ 66 h 79"/>
                  <a:gd name="T32" fmla="*/ 1 w 273"/>
                  <a:gd name="T33" fmla="*/ 66 h 79"/>
                  <a:gd name="T34" fmla="*/ 0 w 273"/>
                  <a:gd name="T35" fmla="*/ 71 h 79"/>
                  <a:gd name="T36" fmla="*/ 1 w 273"/>
                  <a:gd name="T37" fmla="*/ 74 h 79"/>
                  <a:gd name="T38" fmla="*/ 1 w 273"/>
                  <a:gd name="T39" fmla="*/ 74 h 79"/>
                  <a:gd name="T40" fmla="*/ 4 w 273"/>
                  <a:gd name="T41" fmla="*/ 77 h 79"/>
                  <a:gd name="T42" fmla="*/ 8 w 273"/>
                  <a:gd name="T43" fmla="*/ 78 h 79"/>
                  <a:gd name="T44" fmla="*/ 19 w 273"/>
                  <a:gd name="T45" fmla="*/ 79 h 79"/>
                  <a:gd name="T46" fmla="*/ 255 w 273"/>
                  <a:gd name="T47" fmla="*/ 79 h 79"/>
                  <a:gd name="T48" fmla="*/ 255 w 273"/>
                  <a:gd name="T49" fmla="*/ 79 h 79"/>
                  <a:gd name="T50" fmla="*/ 266 w 273"/>
                  <a:gd name="T51" fmla="*/ 78 h 79"/>
                  <a:gd name="T52" fmla="*/ 269 w 273"/>
                  <a:gd name="T53" fmla="*/ 77 h 79"/>
                  <a:gd name="T54" fmla="*/ 272 w 273"/>
                  <a:gd name="T55" fmla="*/ 74 h 79"/>
                  <a:gd name="T56" fmla="*/ 272 w 273"/>
                  <a:gd name="T57" fmla="*/ 74 h 79"/>
                  <a:gd name="T58" fmla="*/ 273 w 273"/>
                  <a:gd name="T59" fmla="*/ 71 h 79"/>
                  <a:gd name="T60" fmla="*/ 272 w 273"/>
                  <a:gd name="T61" fmla="*/ 66 h 79"/>
                  <a:gd name="T62" fmla="*/ 272 w 273"/>
                  <a:gd name="T63" fmla="*/ 66 h 79"/>
                  <a:gd name="T64" fmla="*/ 266 w 273"/>
                  <a:gd name="T65" fmla="*/ 70 h 79"/>
                  <a:gd name="T66" fmla="*/ 266 w 273"/>
                  <a:gd name="T67" fmla="*/ 70 h 79"/>
                  <a:gd name="T68" fmla="*/ 263 w 273"/>
                  <a:gd name="T69" fmla="*/ 71 h 79"/>
                  <a:gd name="T70" fmla="*/ 255 w 273"/>
                  <a:gd name="T71" fmla="*/ 71 h 79"/>
                  <a:gd name="T72" fmla="*/ 19 w 273"/>
                  <a:gd name="T73" fmla="*/ 71 h 79"/>
                  <a:gd name="T74" fmla="*/ 19 w 273"/>
                  <a:gd name="T75" fmla="*/ 71 h 79"/>
                  <a:gd name="T76" fmla="*/ 9 w 273"/>
                  <a:gd name="T77" fmla="*/ 71 h 79"/>
                  <a:gd name="T78" fmla="*/ 8 w 273"/>
                  <a:gd name="T79" fmla="*/ 70 h 79"/>
                  <a:gd name="T80" fmla="*/ 8 w 273"/>
                  <a:gd name="T81" fmla="*/ 70 h 79"/>
                  <a:gd name="T82" fmla="*/ 8 w 273"/>
                  <a:gd name="T83" fmla="*/ 68 h 79"/>
                  <a:gd name="T84" fmla="*/ 8 w 273"/>
                  <a:gd name="T85" fmla="*/ 68 h 79"/>
                  <a:gd name="T86" fmla="*/ 8 w 273"/>
                  <a:gd name="T87" fmla="*/ 68 h 79"/>
                  <a:gd name="T88" fmla="*/ 8 w 273"/>
                  <a:gd name="T89" fmla="*/ 68 h 79"/>
                  <a:gd name="T90" fmla="*/ 15 w 273"/>
                  <a:gd name="T91" fmla="*/ 53 h 79"/>
                  <a:gd name="T92" fmla="*/ 31 w 273"/>
                  <a:gd name="T93" fmla="*/ 29 h 79"/>
                  <a:gd name="T94" fmla="*/ 241 w 273"/>
                  <a:gd name="T95" fmla="*/ 29 h 79"/>
                  <a:gd name="T96" fmla="*/ 241 w 273"/>
                  <a:gd name="T97" fmla="*/ 29 h 79"/>
                  <a:gd name="T98" fmla="*/ 258 w 273"/>
                  <a:gd name="T99" fmla="*/ 53 h 79"/>
                  <a:gd name="T100" fmla="*/ 265 w 273"/>
                  <a:gd name="T101" fmla="*/ 68 h 79"/>
                  <a:gd name="T102" fmla="*/ 265 w 273"/>
                  <a:gd name="T103" fmla="*/ 68 h 79"/>
                  <a:gd name="T104" fmla="*/ 265 w 273"/>
                  <a:gd name="T105" fmla="*/ 68 h 79"/>
                  <a:gd name="T106" fmla="*/ 265 w 273"/>
                  <a:gd name="T107" fmla="*/ 68 h 79"/>
                  <a:gd name="T108" fmla="*/ 266 w 273"/>
                  <a:gd name="T109" fmla="*/ 70 h 79"/>
                  <a:gd name="T110" fmla="*/ 266 w 273"/>
                  <a:gd name="T111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3" h="79">
                    <a:moveTo>
                      <a:pt x="272" y="66"/>
                    </a:moveTo>
                    <a:lnTo>
                      <a:pt x="272" y="66"/>
                    </a:lnTo>
                    <a:lnTo>
                      <a:pt x="266" y="55"/>
                    </a:lnTo>
                    <a:lnTo>
                      <a:pt x="255" y="36"/>
                    </a:lnTo>
                    <a:lnTo>
                      <a:pt x="233" y="2"/>
                    </a:lnTo>
                    <a:lnTo>
                      <a:pt x="233" y="2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18" y="36"/>
                    </a:lnTo>
                    <a:lnTo>
                      <a:pt x="7" y="55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4" y="77"/>
                    </a:lnTo>
                    <a:lnTo>
                      <a:pt x="8" y="78"/>
                    </a:lnTo>
                    <a:lnTo>
                      <a:pt x="19" y="79"/>
                    </a:lnTo>
                    <a:lnTo>
                      <a:pt x="255" y="79"/>
                    </a:lnTo>
                    <a:lnTo>
                      <a:pt x="255" y="79"/>
                    </a:lnTo>
                    <a:lnTo>
                      <a:pt x="266" y="78"/>
                    </a:lnTo>
                    <a:lnTo>
                      <a:pt x="269" y="77"/>
                    </a:lnTo>
                    <a:lnTo>
                      <a:pt x="272" y="74"/>
                    </a:lnTo>
                    <a:lnTo>
                      <a:pt x="272" y="74"/>
                    </a:lnTo>
                    <a:lnTo>
                      <a:pt x="273" y="71"/>
                    </a:lnTo>
                    <a:lnTo>
                      <a:pt x="272" y="66"/>
                    </a:lnTo>
                    <a:lnTo>
                      <a:pt x="272" y="66"/>
                    </a:lnTo>
                    <a:close/>
                    <a:moveTo>
                      <a:pt x="266" y="70"/>
                    </a:moveTo>
                    <a:lnTo>
                      <a:pt x="266" y="70"/>
                    </a:lnTo>
                    <a:lnTo>
                      <a:pt x="263" y="71"/>
                    </a:lnTo>
                    <a:lnTo>
                      <a:pt x="255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9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15" y="53"/>
                    </a:lnTo>
                    <a:lnTo>
                      <a:pt x="3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58" y="53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6" y="70"/>
                    </a:lnTo>
                    <a:lnTo>
                      <a:pt x="266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6" name="Freeform 91"/>
              <p:cNvSpPr>
                <a:spLocks/>
              </p:cNvSpPr>
              <p:nvPr/>
            </p:nvSpPr>
            <p:spPr bwMode="auto">
              <a:xfrm>
                <a:off x="5434013" y="1646238"/>
                <a:ext cx="23813" cy="15875"/>
              </a:xfrm>
              <a:custGeom>
                <a:avLst/>
                <a:gdLst>
                  <a:gd name="T0" fmla="*/ 29 w 32"/>
                  <a:gd name="T1" fmla="*/ 0 h 21"/>
                  <a:gd name="T2" fmla="*/ 3 w 32"/>
                  <a:gd name="T3" fmla="*/ 0 h 21"/>
                  <a:gd name="T4" fmla="*/ 3 w 32"/>
                  <a:gd name="T5" fmla="*/ 0 h 21"/>
                  <a:gd name="T6" fmla="*/ 0 w 32"/>
                  <a:gd name="T7" fmla="*/ 1 h 21"/>
                  <a:gd name="T8" fmla="*/ 0 w 32"/>
                  <a:gd name="T9" fmla="*/ 3 h 21"/>
                  <a:gd name="T10" fmla="*/ 0 w 32"/>
                  <a:gd name="T11" fmla="*/ 19 h 21"/>
                  <a:gd name="T12" fmla="*/ 0 w 32"/>
                  <a:gd name="T13" fmla="*/ 19 h 21"/>
                  <a:gd name="T14" fmla="*/ 0 w 32"/>
                  <a:gd name="T15" fmla="*/ 21 h 21"/>
                  <a:gd name="T16" fmla="*/ 3 w 32"/>
                  <a:gd name="T17" fmla="*/ 21 h 21"/>
                  <a:gd name="T18" fmla="*/ 29 w 32"/>
                  <a:gd name="T19" fmla="*/ 21 h 21"/>
                  <a:gd name="T20" fmla="*/ 29 w 32"/>
                  <a:gd name="T21" fmla="*/ 21 h 21"/>
                  <a:gd name="T22" fmla="*/ 32 w 32"/>
                  <a:gd name="T23" fmla="*/ 21 h 21"/>
                  <a:gd name="T24" fmla="*/ 32 w 32"/>
                  <a:gd name="T25" fmla="*/ 19 h 21"/>
                  <a:gd name="T26" fmla="*/ 32 w 32"/>
                  <a:gd name="T27" fmla="*/ 3 h 21"/>
                  <a:gd name="T28" fmla="*/ 32 w 32"/>
                  <a:gd name="T29" fmla="*/ 3 h 21"/>
                  <a:gd name="T30" fmla="*/ 32 w 32"/>
                  <a:gd name="T31" fmla="*/ 1 h 21"/>
                  <a:gd name="T32" fmla="*/ 29 w 32"/>
                  <a:gd name="T33" fmla="*/ 0 h 21"/>
                  <a:gd name="T34" fmla="*/ 29 w 32"/>
                  <a:gd name="T3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21">
                    <a:moveTo>
                      <a:pt x="29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3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2" y="21"/>
                    </a:lnTo>
                    <a:lnTo>
                      <a:pt x="32" y="1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7" name="Freeform 92"/>
              <p:cNvSpPr>
                <a:spLocks noEditPoints="1"/>
              </p:cNvSpPr>
              <p:nvPr/>
            </p:nvSpPr>
            <p:spPr bwMode="auto">
              <a:xfrm>
                <a:off x="5370513" y="1504950"/>
                <a:ext cx="149225" cy="106363"/>
              </a:xfrm>
              <a:custGeom>
                <a:avLst/>
                <a:gdLst>
                  <a:gd name="T0" fmla="*/ 176 w 189"/>
                  <a:gd name="T1" fmla="*/ 132 h 132"/>
                  <a:gd name="T2" fmla="*/ 189 w 189"/>
                  <a:gd name="T3" fmla="*/ 132 h 132"/>
                  <a:gd name="T4" fmla="*/ 189 w 189"/>
                  <a:gd name="T5" fmla="*/ 118 h 132"/>
                  <a:gd name="T6" fmla="*/ 189 w 189"/>
                  <a:gd name="T7" fmla="*/ 118 h 132"/>
                  <a:gd name="T8" fmla="*/ 189 w 189"/>
                  <a:gd name="T9" fmla="*/ 12 h 132"/>
                  <a:gd name="T10" fmla="*/ 189 w 189"/>
                  <a:gd name="T11" fmla="*/ 12 h 132"/>
                  <a:gd name="T12" fmla="*/ 189 w 189"/>
                  <a:gd name="T13" fmla="*/ 8 h 132"/>
                  <a:gd name="T14" fmla="*/ 186 w 189"/>
                  <a:gd name="T15" fmla="*/ 2 h 132"/>
                  <a:gd name="T16" fmla="*/ 180 w 189"/>
                  <a:gd name="T17" fmla="*/ 0 h 132"/>
                  <a:gd name="T18" fmla="*/ 176 w 189"/>
                  <a:gd name="T19" fmla="*/ 0 h 132"/>
                  <a:gd name="T20" fmla="*/ 12 w 189"/>
                  <a:gd name="T21" fmla="*/ 0 h 132"/>
                  <a:gd name="T22" fmla="*/ 12 w 189"/>
                  <a:gd name="T23" fmla="*/ 0 h 132"/>
                  <a:gd name="T24" fmla="*/ 8 w 189"/>
                  <a:gd name="T25" fmla="*/ 0 h 132"/>
                  <a:gd name="T26" fmla="*/ 3 w 189"/>
                  <a:gd name="T27" fmla="*/ 2 h 132"/>
                  <a:gd name="T28" fmla="*/ 0 w 189"/>
                  <a:gd name="T29" fmla="*/ 8 h 132"/>
                  <a:gd name="T30" fmla="*/ 0 w 189"/>
                  <a:gd name="T31" fmla="*/ 12 h 132"/>
                  <a:gd name="T32" fmla="*/ 0 w 189"/>
                  <a:gd name="T33" fmla="*/ 118 h 132"/>
                  <a:gd name="T34" fmla="*/ 0 w 189"/>
                  <a:gd name="T35" fmla="*/ 118 h 132"/>
                  <a:gd name="T36" fmla="*/ 0 w 189"/>
                  <a:gd name="T37" fmla="*/ 118 h 132"/>
                  <a:gd name="T38" fmla="*/ 0 w 189"/>
                  <a:gd name="T39" fmla="*/ 132 h 132"/>
                  <a:gd name="T40" fmla="*/ 12 w 189"/>
                  <a:gd name="T41" fmla="*/ 132 h 132"/>
                  <a:gd name="T42" fmla="*/ 176 w 189"/>
                  <a:gd name="T43" fmla="*/ 132 h 132"/>
                  <a:gd name="T44" fmla="*/ 10 w 189"/>
                  <a:gd name="T45" fmla="*/ 8 h 132"/>
                  <a:gd name="T46" fmla="*/ 179 w 189"/>
                  <a:gd name="T47" fmla="*/ 8 h 132"/>
                  <a:gd name="T48" fmla="*/ 179 w 189"/>
                  <a:gd name="T49" fmla="*/ 118 h 132"/>
                  <a:gd name="T50" fmla="*/ 10 w 189"/>
                  <a:gd name="T51" fmla="*/ 118 h 132"/>
                  <a:gd name="T52" fmla="*/ 10 w 189"/>
                  <a:gd name="T53" fmla="*/ 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9" h="132">
                    <a:moveTo>
                      <a:pt x="176" y="132"/>
                    </a:moveTo>
                    <a:lnTo>
                      <a:pt x="189" y="132"/>
                    </a:lnTo>
                    <a:lnTo>
                      <a:pt x="189" y="118"/>
                    </a:lnTo>
                    <a:lnTo>
                      <a:pt x="189" y="118"/>
                    </a:lnTo>
                    <a:lnTo>
                      <a:pt x="189" y="12"/>
                    </a:lnTo>
                    <a:lnTo>
                      <a:pt x="189" y="12"/>
                    </a:lnTo>
                    <a:lnTo>
                      <a:pt x="189" y="8"/>
                    </a:lnTo>
                    <a:lnTo>
                      <a:pt x="186" y="2"/>
                    </a:lnTo>
                    <a:lnTo>
                      <a:pt x="180" y="0"/>
                    </a:lnTo>
                    <a:lnTo>
                      <a:pt x="176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3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32"/>
                    </a:lnTo>
                    <a:lnTo>
                      <a:pt x="12" y="132"/>
                    </a:lnTo>
                    <a:lnTo>
                      <a:pt x="176" y="132"/>
                    </a:lnTo>
                    <a:close/>
                    <a:moveTo>
                      <a:pt x="10" y="8"/>
                    </a:moveTo>
                    <a:lnTo>
                      <a:pt x="179" y="8"/>
                    </a:lnTo>
                    <a:lnTo>
                      <a:pt x="179" y="118"/>
                    </a:lnTo>
                    <a:lnTo>
                      <a:pt x="10" y="118"/>
                    </a:lnTo>
                    <a:lnTo>
                      <a:pt x="1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593752" y="3142499"/>
              <a:ext cx="362855" cy="317498"/>
              <a:chOff x="4902201" y="1906588"/>
              <a:chExt cx="215900" cy="188913"/>
            </a:xfrm>
            <a:solidFill>
              <a:srgbClr val="FFFFFF"/>
            </a:solidFill>
          </p:grpSpPr>
          <p:sp>
            <p:nvSpPr>
              <p:cNvPr id="17" name="Freeform 132"/>
              <p:cNvSpPr>
                <a:spLocks/>
              </p:cNvSpPr>
              <p:nvPr/>
            </p:nvSpPr>
            <p:spPr bwMode="auto">
              <a:xfrm>
                <a:off x="4989513" y="1982788"/>
                <a:ext cx="46038" cy="15875"/>
              </a:xfrm>
              <a:custGeom>
                <a:avLst/>
                <a:gdLst>
                  <a:gd name="T0" fmla="*/ 57 w 57"/>
                  <a:gd name="T1" fmla="*/ 14 h 20"/>
                  <a:gd name="T2" fmla="*/ 57 w 57"/>
                  <a:gd name="T3" fmla="*/ 14 h 20"/>
                  <a:gd name="T4" fmla="*/ 57 w 57"/>
                  <a:gd name="T5" fmla="*/ 12 h 20"/>
                  <a:gd name="T6" fmla="*/ 57 w 57"/>
                  <a:gd name="T7" fmla="*/ 12 h 20"/>
                  <a:gd name="T8" fmla="*/ 56 w 57"/>
                  <a:gd name="T9" fmla="*/ 7 h 20"/>
                  <a:gd name="T10" fmla="*/ 54 w 57"/>
                  <a:gd name="T11" fmla="*/ 5 h 20"/>
                  <a:gd name="T12" fmla="*/ 53 w 57"/>
                  <a:gd name="T13" fmla="*/ 4 h 20"/>
                  <a:gd name="T14" fmla="*/ 53 w 57"/>
                  <a:gd name="T15" fmla="*/ 4 h 20"/>
                  <a:gd name="T16" fmla="*/ 41 w 57"/>
                  <a:gd name="T17" fmla="*/ 1 h 20"/>
                  <a:gd name="T18" fmla="*/ 28 w 57"/>
                  <a:gd name="T19" fmla="*/ 0 h 20"/>
                  <a:gd name="T20" fmla="*/ 28 w 57"/>
                  <a:gd name="T21" fmla="*/ 0 h 20"/>
                  <a:gd name="T22" fmla="*/ 16 w 57"/>
                  <a:gd name="T23" fmla="*/ 1 h 20"/>
                  <a:gd name="T24" fmla="*/ 5 w 57"/>
                  <a:gd name="T25" fmla="*/ 4 h 20"/>
                  <a:gd name="T26" fmla="*/ 5 w 57"/>
                  <a:gd name="T27" fmla="*/ 4 h 20"/>
                  <a:gd name="T28" fmla="*/ 2 w 57"/>
                  <a:gd name="T29" fmla="*/ 5 h 20"/>
                  <a:gd name="T30" fmla="*/ 1 w 57"/>
                  <a:gd name="T31" fmla="*/ 8 h 20"/>
                  <a:gd name="T32" fmla="*/ 0 w 57"/>
                  <a:gd name="T33" fmla="*/ 11 h 20"/>
                  <a:gd name="T34" fmla="*/ 1 w 57"/>
                  <a:gd name="T35" fmla="*/ 14 h 20"/>
                  <a:gd name="T36" fmla="*/ 1 w 57"/>
                  <a:gd name="T37" fmla="*/ 14 h 20"/>
                  <a:gd name="T38" fmla="*/ 1 w 57"/>
                  <a:gd name="T39" fmla="*/ 18 h 20"/>
                  <a:gd name="T40" fmla="*/ 2 w 57"/>
                  <a:gd name="T41" fmla="*/ 19 h 20"/>
                  <a:gd name="T42" fmla="*/ 5 w 57"/>
                  <a:gd name="T43" fmla="*/ 20 h 20"/>
                  <a:gd name="T44" fmla="*/ 8 w 57"/>
                  <a:gd name="T45" fmla="*/ 20 h 20"/>
                  <a:gd name="T46" fmla="*/ 8 w 57"/>
                  <a:gd name="T47" fmla="*/ 20 h 20"/>
                  <a:gd name="T48" fmla="*/ 8 w 57"/>
                  <a:gd name="T49" fmla="*/ 20 h 20"/>
                  <a:gd name="T50" fmla="*/ 17 w 57"/>
                  <a:gd name="T51" fmla="*/ 18 h 20"/>
                  <a:gd name="T52" fmla="*/ 28 w 57"/>
                  <a:gd name="T53" fmla="*/ 16 h 20"/>
                  <a:gd name="T54" fmla="*/ 28 w 57"/>
                  <a:gd name="T55" fmla="*/ 16 h 20"/>
                  <a:gd name="T56" fmla="*/ 39 w 57"/>
                  <a:gd name="T57" fmla="*/ 18 h 20"/>
                  <a:gd name="T58" fmla="*/ 50 w 57"/>
                  <a:gd name="T59" fmla="*/ 20 h 20"/>
                  <a:gd name="T60" fmla="*/ 50 w 57"/>
                  <a:gd name="T61" fmla="*/ 20 h 20"/>
                  <a:gd name="T62" fmla="*/ 53 w 57"/>
                  <a:gd name="T63" fmla="*/ 20 h 20"/>
                  <a:gd name="T64" fmla="*/ 54 w 57"/>
                  <a:gd name="T65" fmla="*/ 19 h 20"/>
                  <a:gd name="T66" fmla="*/ 56 w 57"/>
                  <a:gd name="T67" fmla="*/ 18 h 20"/>
                  <a:gd name="T68" fmla="*/ 57 w 57"/>
                  <a:gd name="T69" fmla="*/ 14 h 20"/>
                  <a:gd name="T70" fmla="*/ 57 w 57"/>
                  <a:gd name="T7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" h="20">
                    <a:moveTo>
                      <a:pt x="57" y="14"/>
                    </a:moveTo>
                    <a:lnTo>
                      <a:pt x="57" y="14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6" y="7"/>
                    </a:lnTo>
                    <a:lnTo>
                      <a:pt x="54" y="5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41" y="1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1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18"/>
                    </a:lnTo>
                    <a:lnTo>
                      <a:pt x="2" y="19"/>
                    </a:lnTo>
                    <a:lnTo>
                      <a:pt x="5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7" y="18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39" y="18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53" y="20"/>
                    </a:lnTo>
                    <a:lnTo>
                      <a:pt x="54" y="19"/>
                    </a:lnTo>
                    <a:lnTo>
                      <a:pt x="56" y="18"/>
                    </a:lnTo>
                    <a:lnTo>
                      <a:pt x="57" y="14"/>
                    </a:lnTo>
                    <a:lnTo>
                      <a:pt x="57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8" name="Freeform 133"/>
              <p:cNvSpPr>
                <a:spLocks/>
              </p:cNvSpPr>
              <p:nvPr/>
            </p:nvSpPr>
            <p:spPr bwMode="auto">
              <a:xfrm>
                <a:off x="4948238" y="1906588"/>
                <a:ext cx="127000" cy="34925"/>
              </a:xfrm>
              <a:custGeom>
                <a:avLst/>
                <a:gdLst>
                  <a:gd name="T0" fmla="*/ 8 w 161"/>
                  <a:gd name="T1" fmla="*/ 41 h 42"/>
                  <a:gd name="T2" fmla="*/ 8 w 161"/>
                  <a:gd name="T3" fmla="*/ 41 h 42"/>
                  <a:gd name="T4" fmla="*/ 8 w 161"/>
                  <a:gd name="T5" fmla="*/ 41 h 42"/>
                  <a:gd name="T6" fmla="*/ 26 w 161"/>
                  <a:gd name="T7" fmla="*/ 30 h 42"/>
                  <a:gd name="T8" fmla="*/ 44 w 161"/>
                  <a:gd name="T9" fmla="*/ 23 h 42"/>
                  <a:gd name="T10" fmla="*/ 63 w 161"/>
                  <a:gd name="T11" fmla="*/ 19 h 42"/>
                  <a:gd name="T12" fmla="*/ 80 w 161"/>
                  <a:gd name="T13" fmla="*/ 18 h 42"/>
                  <a:gd name="T14" fmla="*/ 80 w 161"/>
                  <a:gd name="T15" fmla="*/ 18 h 42"/>
                  <a:gd name="T16" fmla="*/ 100 w 161"/>
                  <a:gd name="T17" fmla="*/ 19 h 42"/>
                  <a:gd name="T18" fmla="*/ 117 w 161"/>
                  <a:gd name="T19" fmla="*/ 23 h 42"/>
                  <a:gd name="T20" fmla="*/ 135 w 161"/>
                  <a:gd name="T21" fmla="*/ 30 h 42"/>
                  <a:gd name="T22" fmla="*/ 153 w 161"/>
                  <a:gd name="T23" fmla="*/ 41 h 42"/>
                  <a:gd name="T24" fmla="*/ 153 w 161"/>
                  <a:gd name="T25" fmla="*/ 41 h 42"/>
                  <a:gd name="T26" fmla="*/ 155 w 161"/>
                  <a:gd name="T27" fmla="*/ 42 h 42"/>
                  <a:gd name="T28" fmla="*/ 157 w 161"/>
                  <a:gd name="T29" fmla="*/ 41 h 42"/>
                  <a:gd name="T30" fmla="*/ 160 w 161"/>
                  <a:gd name="T31" fmla="*/ 39 h 42"/>
                  <a:gd name="T32" fmla="*/ 161 w 161"/>
                  <a:gd name="T33" fmla="*/ 37 h 42"/>
                  <a:gd name="T34" fmla="*/ 161 w 161"/>
                  <a:gd name="T35" fmla="*/ 37 h 42"/>
                  <a:gd name="T36" fmla="*/ 161 w 161"/>
                  <a:gd name="T37" fmla="*/ 34 h 42"/>
                  <a:gd name="T38" fmla="*/ 161 w 161"/>
                  <a:gd name="T39" fmla="*/ 34 h 42"/>
                  <a:gd name="T40" fmla="*/ 161 w 161"/>
                  <a:gd name="T41" fmla="*/ 29 h 42"/>
                  <a:gd name="T42" fmla="*/ 158 w 161"/>
                  <a:gd name="T43" fmla="*/ 26 h 42"/>
                  <a:gd name="T44" fmla="*/ 158 w 161"/>
                  <a:gd name="T45" fmla="*/ 26 h 42"/>
                  <a:gd name="T46" fmla="*/ 139 w 161"/>
                  <a:gd name="T47" fmla="*/ 15 h 42"/>
                  <a:gd name="T48" fmla="*/ 120 w 161"/>
                  <a:gd name="T49" fmla="*/ 7 h 42"/>
                  <a:gd name="T50" fmla="*/ 101 w 161"/>
                  <a:gd name="T51" fmla="*/ 1 h 42"/>
                  <a:gd name="T52" fmla="*/ 80 w 161"/>
                  <a:gd name="T53" fmla="*/ 0 h 42"/>
                  <a:gd name="T54" fmla="*/ 80 w 161"/>
                  <a:gd name="T55" fmla="*/ 0 h 42"/>
                  <a:gd name="T56" fmla="*/ 61 w 161"/>
                  <a:gd name="T57" fmla="*/ 1 h 42"/>
                  <a:gd name="T58" fmla="*/ 42 w 161"/>
                  <a:gd name="T59" fmla="*/ 7 h 42"/>
                  <a:gd name="T60" fmla="*/ 23 w 161"/>
                  <a:gd name="T61" fmla="*/ 15 h 42"/>
                  <a:gd name="T62" fmla="*/ 4 w 161"/>
                  <a:gd name="T63" fmla="*/ 26 h 42"/>
                  <a:gd name="T64" fmla="*/ 4 w 161"/>
                  <a:gd name="T65" fmla="*/ 26 h 42"/>
                  <a:gd name="T66" fmla="*/ 3 w 161"/>
                  <a:gd name="T67" fmla="*/ 27 h 42"/>
                  <a:gd name="T68" fmla="*/ 1 w 161"/>
                  <a:gd name="T69" fmla="*/ 30 h 42"/>
                  <a:gd name="T70" fmla="*/ 0 w 161"/>
                  <a:gd name="T71" fmla="*/ 34 h 42"/>
                  <a:gd name="T72" fmla="*/ 1 w 161"/>
                  <a:gd name="T73" fmla="*/ 37 h 42"/>
                  <a:gd name="T74" fmla="*/ 1 w 161"/>
                  <a:gd name="T75" fmla="*/ 37 h 42"/>
                  <a:gd name="T76" fmla="*/ 3 w 161"/>
                  <a:gd name="T77" fmla="*/ 39 h 42"/>
                  <a:gd name="T78" fmla="*/ 4 w 161"/>
                  <a:gd name="T79" fmla="*/ 41 h 42"/>
                  <a:gd name="T80" fmla="*/ 7 w 161"/>
                  <a:gd name="T81" fmla="*/ 42 h 42"/>
                  <a:gd name="T82" fmla="*/ 8 w 161"/>
                  <a:gd name="T83" fmla="*/ 41 h 42"/>
                  <a:gd name="T84" fmla="*/ 8 w 161"/>
                  <a:gd name="T8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1" h="42">
                    <a:moveTo>
                      <a:pt x="8" y="41"/>
                    </a:moveTo>
                    <a:lnTo>
                      <a:pt x="8" y="41"/>
                    </a:lnTo>
                    <a:lnTo>
                      <a:pt x="8" y="41"/>
                    </a:lnTo>
                    <a:lnTo>
                      <a:pt x="26" y="30"/>
                    </a:lnTo>
                    <a:lnTo>
                      <a:pt x="44" y="23"/>
                    </a:lnTo>
                    <a:lnTo>
                      <a:pt x="63" y="19"/>
                    </a:lnTo>
                    <a:lnTo>
                      <a:pt x="80" y="18"/>
                    </a:lnTo>
                    <a:lnTo>
                      <a:pt x="80" y="18"/>
                    </a:lnTo>
                    <a:lnTo>
                      <a:pt x="100" y="19"/>
                    </a:lnTo>
                    <a:lnTo>
                      <a:pt x="117" y="23"/>
                    </a:lnTo>
                    <a:lnTo>
                      <a:pt x="135" y="30"/>
                    </a:lnTo>
                    <a:lnTo>
                      <a:pt x="153" y="41"/>
                    </a:lnTo>
                    <a:lnTo>
                      <a:pt x="153" y="41"/>
                    </a:lnTo>
                    <a:lnTo>
                      <a:pt x="155" y="42"/>
                    </a:lnTo>
                    <a:lnTo>
                      <a:pt x="157" y="41"/>
                    </a:lnTo>
                    <a:lnTo>
                      <a:pt x="160" y="39"/>
                    </a:lnTo>
                    <a:lnTo>
                      <a:pt x="161" y="37"/>
                    </a:lnTo>
                    <a:lnTo>
                      <a:pt x="161" y="37"/>
                    </a:lnTo>
                    <a:lnTo>
                      <a:pt x="161" y="34"/>
                    </a:lnTo>
                    <a:lnTo>
                      <a:pt x="161" y="34"/>
                    </a:lnTo>
                    <a:lnTo>
                      <a:pt x="161" y="29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139" y="15"/>
                    </a:lnTo>
                    <a:lnTo>
                      <a:pt x="120" y="7"/>
                    </a:lnTo>
                    <a:lnTo>
                      <a:pt x="101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2" y="7"/>
                    </a:lnTo>
                    <a:lnTo>
                      <a:pt x="23" y="15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3" y="27"/>
                    </a:lnTo>
                    <a:lnTo>
                      <a:pt x="1" y="30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3" y="39"/>
                    </a:lnTo>
                    <a:lnTo>
                      <a:pt x="4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9" name="Freeform 134"/>
              <p:cNvSpPr>
                <a:spLocks/>
              </p:cNvSpPr>
              <p:nvPr/>
            </p:nvSpPr>
            <p:spPr bwMode="auto">
              <a:xfrm>
                <a:off x="4973638" y="1944688"/>
                <a:ext cx="77788" cy="22225"/>
              </a:xfrm>
              <a:custGeom>
                <a:avLst/>
                <a:gdLst>
                  <a:gd name="T0" fmla="*/ 96 w 100"/>
                  <a:gd name="T1" fmla="*/ 11 h 27"/>
                  <a:gd name="T2" fmla="*/ 96 w 100"/>
                  <a:gd name="T3" fmla="*/ 11 h 27"/>
                  <a:gd name="T4" fmla="*/ 85 w 100"/>
                  <a:gd name="T5" fmla="*/ 6 h 27"/>
                  <a:gd name="T6" fmla="*/ 73 w 100"/>
                  <a:gd name="T7" fmla="*/ 2 h 27"/>
                  <a:gd name="T8" fmla="*/ 62 w 100"/>
                  <a:gd name="T9" fmla="*/ 0 h 27"/>
                  <a:gd name="T10" fmla="*/ 49 w 100"/>
                  <a:gd name="T11" fmla="*/ 0 h 27"/>
                  <a:gd name="T12" fmla="*/ 49 w 100"/>
                  <a:gd name="T13" fmla="*/ 0 h 27"/>
                  <a:gd name="T14" fmla="*/ 38 w 100"/>
                  <a:gd name="T15" fmla="*/ 0 h 27"/>
                  <a:gd name="T16" fmla="*/ 26 w 100"/>
                  <a:gd name="T17" fmla="*/ 2 h 27"/>
                  <a:gd name="T18" fmla="*/ 15 w 100"/>
                  <a:gd name="T19" fmla="*/ 6 h 27"/>
                  <a:gd name="T20" fmla="*/ 4 w 100"/>
                  <a:gd name="T21" fmla="*/ 11 h 27"/>
                  <a:gd name="T22" fmla="*/ 4 w 100"/>
                  <a:gd name="T23" fmla="*/ 11 h 27"/>
                  <a:gd name="T24" fmla="*/ 2 w 100"/>
                  <a:gd name="T25" fmla="*/ 12 h 27"/>
                  <a:gd name="T26" fmla="*/ 0 w 100"/>
                  <a:gd name="T27" fmla="*/ 15 h 27"/>
                  <a:gd name="T28" fmla="*/ 0 w 100"/>
                  <a:gd name="T29" fmla="*/ 19 h 27"/>
                  <a:gd name="T30" fmla="*/ 0 w 100"/>
                  <a:gd name="T31" fmla="*/ 21 h 27"/>
                  <a:gd name="T32" fmla="*/ 0 w 100"/>
                  <a:gd name="T33" fmla="*/ 21 h 27"/>
                  <a:gd name="T34" fmla="*/ 2 w 100"/>
                  <a:gd name="T35" fmla="*/ 24 h 27"/>
                  <a:gd name="T36" fmla="*/ 3 w 100"/>
                  <a:gd name="T37" fmla="*/ 27 h 27"/>
                  <a:gd name="T38" fmla="*/ 6 w 100"/>
                  <a:gd name="T39" fmla="*/ 27 h 27"/>
                  <a:gd name="T40" fmla="*/ 7 w 100"/>
                  <a:gd name="T41" fmla="*/ 27 h 27"/>
                  <a:gd name="T42" fmla="*/ 7 w 100"/>
                  <a:gd name="T43" fmla="*/ 27 h 27"/>
                  <a:gd name="T44" fmla="*/ 18 w 100"/>
                  <a:gd name="T45" fmla="*/ 23 h 27"/>
                  <a:gd name="T46" fmla="*/ 29 w 100"/>
                  <a:gd name="T47" fmla="*/ 19 h 27"/>
                  <a:gd name="T48" fmla="*/ 38 w 100"/>
                  <a:gd name="T49" fmla="*/ 17 h 27"/>
                  <a:gd name="T50" fmla="*/ 49 w 100"/>
                  <a:gd name="T51" fmla="*/ 16 h 27"/>
                  <a:gd name="T52" fmla="*/ 49 w 100"/>
                  <a:gd name="T53" fmla="*/ 16 h 27"/>
                  <a:gd name="T54" fmla="*/ 60 w 100"/>
                  <a:gd name="T55" fmla="*/ 17 h 27"/>
                  <a:gd name="T56" fmla="*/ 71 w 100"/>
                  <a:gd name="T57" fmla="*/ 19 h 27"/>
                  <a:gd name="T58" fmla="*/ 82 w 100"/>
                  <a:gd name="T59" fmla="*/ 23 h 27"/>
                  <a:gd name="T60" fmla="*/ 92 w 100"/>
                  <a:gd name="T61" fmla="*/ 27 h 27"/>
                  <a:gd name="T62" fmla="*/ 92 w 100"/>
                  <a:gd name="T63" fmla="*/ 27 h 27"/>
                  <a:gd name="T64" fmla="*/ 94 w 100"/>
                  <a:gd name="T65" fmla="*/ 27 h 27"/>
                  <a:gd name="T66" fmla="*/ 97 w 100"/>
                  <a:gd name="T67" fmla="*/ 27 h 27"/>
                  <a:gd name="T68" fmla="*/ 99 w 100"/>
                  <a:gd name="T69" fmla="*/ 24 h 27"/>
                  <a:gd name="T70" fmla="*/ 100 w 100"/>
                  <a:gd name="T71" fmla="*/ 21 h 27"/>
                  <a:gd name="T72" fmla="*/ 100 w 100"/>
                  <a:gd name="T73" fmla="*/ 21 h 27"/>
                  <a:gd name="T74" fmla="*/ 100 w 100"/>
                  <a:gd name="T75" fmla="*/ 19 h 27"/>
                  <a:gd name="T76" fmla="*/ 100 w 100"/>
                  <a:gd name="T77" fmla="*/ 19 h 27"/>
                  <a:gd name="T78" fmla="*/ 99 w 100"/>
                  <a:gd name="T79" fmla="*/ 15 h 27"/>
                  <a:gd name="T80" fmla="*/ 96 w 100"/>
                  <a:gd name="T81" fmla="*/ 11 h 27"/>
                  <a:gd name="T82" fmla="*/ 96 w 100"/>
                  <a:gd name="T83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0" h="27">
                    <a:moveTo>
                      <a:pt x="96" y="11"/>
                    </a:moveTo>
                    <a:lnTo>
                      <a:pt x="96" y="11"/>
                    </a:lnTo>
                    <a:lnTo>
                      <a:pt x="85" y="6"/>
                    </a:lnTo>
                    <a:lnTo>
                      <a:pt x="73" y="2"/>
                    </a:lnTo>
                    <a:lnTo>
                      <a:pt x="62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6" y="2"/>
                    </a:lnTo>
                    <a:lnTo>
                      <a:pt x="15" y="6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2" y="12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2" y="24"/>
                    </a:lnTo>
                    <a:lnTo>
                      <a:pt x="3" y="27"/>
                    </a:lnTo>
                    <a:lnTo>
                      <a:pt x="6" y="27"/>
                    </a:lnTo>
                    <a:lnTo>
                      <a:pt x="7" y="27"/>
                    </a:lnTo>
                    <a:lnTo>
                      <a:pt x="7" y="27"/>
                    </a:lnTo>
                    <a:lnTo>
                      <a:pt x="18" y="23"/>
                    </a:lnTo>
                    <a:lnTo>
                      <a:pt x="29" y="19"/>
                    </a:lnTo>
                    <a:lnTo>
                      <a:pt x="38" y="17"/>
                    </a:lnTo>
                    <a:lnTo>
                      <a:pt x="49" y="16"/>
                    </a:lnTo>
                    <a:lnTo>
                      <a:pt x="49" y="16"/>
                    </a:lnTo>
                    <a:lnTo>
                      <a:pt x="60" y="17"/>
                    </a:lnTo>
                    <a:lnTo>
                      <a:pt x="71" y="19"/>
                    </a:lnTo>
                    <a:lnTo>
                      <a:pt x="82" y="23"/>
                    </a:lnTo>
                    <a:lnTo>
                      <a:pt x="92" y="27"/>
                    </a:lnTo>
                    <a:lnTo>
                      <a:pt x="92" y="27"/>
                    </a:lnTo>
                    <a:lnTo>
                      <a:pt x="94" y="27"/>
                    </a:lnTo>
                    <a:lnTo>
                      <a:pt x="97" y="27"/>
                    </a:lnTo>
                    <a:lnTo>
                      <a:pt x="99" y="24"/>
                    </a:lnTo>
                    <a:lnTo>
                      <a:pt x="100" y="21"/>
                    </a:lnTo>
                    <a:lnTo>
                      <a:pt x="100" y="21"/>
                    </a:lnTo>
                    <a:lnTo>
                      <a:pt x="100" y="19"/>
                    </a:lnTo>
                    <a:lnTo>
                      <a:pt x="100" y="19"/>
                    </a:lnTo>
                    <a:lnTo>
                      <a:pt x="99" y="15"/>
                    </a:lnTo>
                    <a:lnTo>
                      <a:pt x="96" y="11"/>
                    </a:lnTo>
                    <a:lnTo>
                      <a:pt x="9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0" name="Freeform 135"/>
              <p:cNvSpPr>
                <a:spLocks/>
              </p:cNvSpPr>
              <p:nvPr/>
            </p:nvSpPr>
            <p:spPr bwMode="auto">
              <a:xfrm>
                <a:off x="4902201" y="2030413"/>
                <a:ext cx="85725" cy="65088"/>
              </a:xfrm>
              <a:custGeom>
                <a:avLst/>
                <a:gdLst>
                  <a:gd name="T0" fmla="*/ 76 w 107"/>
                  <a:gd name="T1" fmla="*/ 57 h 83"/>
                  <a:gd name="T2" fmla="*/ 76 w 107"/>
                  <a:gd name="T3" fmla="*/ 57 h 83"/>
                  <a:gd name="T4" fmla="*/ 62 w 107"/>
                  <a:gd name="T5" fmla="*/ 0 h 83"/>
                  <a:gd name="T6" fmla="*/ 45 w 107"/>
                  <a:gd name="T7" fmla="*/ 0 h 83"/>
                  <a:gd name="T8" fmla="*/ 31 w 107"/>
                  <a:gd name="T9" fmla="*/ 56 h 83"/>
                  <a:gd name="T10" fmla="*/ 31 w 107"/>
                  <a:gd name="T11" fmla="*/ 56 h 83"/>
                  <a:gd name="T12" fmla="*/ 17 w 107"/>
                  <a:gd name="T13" fmla="*/ 0 h 83"/>
                  <a:gd name="T14" fmla="*/ 0 w 107"/>
                  <a:gd name="T15" fmla="*/ 0 h 83"/>
                  <a:gd name="T16" fmla="*/ 21 w 107"/>
                  <a:gd name="T17" fmla="*/ 83 h 83"/>
                  <a:gd name="T18" fmla="*/ 39 w 107"/>
                  <a:gd name="T19" fmla="*/ 83 h 83"/>
                  <a:gd name="T20" fmla="*/ 53 w 107"/>
                  <a:gd name="T21" fmla="*/ 27 h 83"/>
                  <a:gd name="T22" fmla="*/ 53 w 107"/>
                  <a:gd name="T23" fmla="*/ 27 h 83"/>
                  <a:gd name="T24" fmla="*/ 68 w 107"/>
                  <a:gd name="T25" fmla="*/ 83 h 83"/>
                  <a:gd name="T26" fmla="*/ 86 w 107"/>
                  <a:gd name="T27" fmla="*/ 83 h 83"/>
                  <a:gd name="T28" fmla="*/ 107 w 107"/>
                  <a:gd name="T29" fmla="*/ 0 h 83"/>
                  <a:gd name="T30" fmla="*/ 90 w 107"/>
                  <a:gd name="T31" fmla="*/ 0 h 83"/>
                  <a:gd name="T32" fmla="*/ 76 w 107"/>
                  <a:gd name="T33" fmla="*/ 5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7" h="83">
                    <a:moveTo>
                      <a:pt x="76" y="57"/>
                    </a:moveTo>
                    <a:lnTo>
                      <a:pt x="76" y="57"/>
                    </a:lnTo>
                    <a:lnTo>
                      <a:pt x="62" y="0"/>
                    </a:lnTo>
                    <a:lnTo>
                      <a:pt x="45" y="0"/>
                    </a:lnTo>
                    <a:lnTo>
                      <a:pt x="31" y="56"/>
                    </a:lnTo>
                    <a:lnTo>
                      <a:pt x="31" y="56"/>
                    </a:lnTo>
                    <a:lnTo>
                      <a:pt x="17" y="0"/>
                    </a:lnTo>
                    <a:lnTo>
                      <a:pt x="0" y="0"/>
                    </a:lnTo>
                    <a:lnTo>
                      <a:pt x="21" y="83"/>
                    </a:lnTo>
                    <a:lnTo>
                      <a:pt x="39" y="83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68" y="83"/>
                    </a:lnTo>
                    <a:lnTo>
                      <a:pt x="86" y="83"/>
                    </a:lnTo>
                    <a:lnTo>
                      <a:pt x="107" y="0"/>
                    </a:lnTo>
                    <a:lnTo>
                      <a:pt x="90" y="0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1" name="Rectangle 136"/>
              <p:cNvSpPr>
                <a:spLocks noChangeArrowheads="1"/>
              </p:cNvSpPr>
              <p:nvPr/>
            </p:nvSpPr>
            <p:spPr bwMode="auto">
              <a:xfrm>
                <a:off x="4992688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2" name="Rectangle 137"/>
              <p:cNvSpPr>
                <a:spLocks noChangeArrowheads="1"/>
              </p:cNvSpPr>
              <p:nvPr/>
            </p:nvSpPr>
            <p:spPr bwMode="auto">
              <a:xfrm>
                <a:off x="5014913" y="2063750"/>
                <a:ext cx="28575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3" name="Freeform 138"/>
              <p:cNvSpPr>
                <a:spLocks/>
              </p:cNvSpPr>
              <p:nvPr/>
            </p:nvSpPr>
            <p:spPr bwMode="auto">
              <a:xfrm>
                <a:off x="5051426" y="2030413"/>
                <a:ext cx="46038" cy="65088"/>
              </a:xfrm>
              <a:custGeom>
                <a:avLst/>
                <a:gdLst>
                  <a:gd name="T0" fmla="*/ 0 w 57"/>
                  <a:gd name="T1" fmla="*/ 83 h 83"/>
                  <a:gd name="T2" fmla="*/ 18 w 57"/>
                  <a:gd name="T3" fmla="*/ 83 h 83"/>
                  <a:gd name="T4" fmla="*/ 18 w 57"/>
                  <a:gd name="T5" fmla="*/ 49 h 83"/>
                  <a:gd name="T6" fmla="*/ 52 w 57"/>
                  <a:gd name="T7" fmla="*/ 49 h 83"/>
                  <a:gd name="T8" fmla="*/ 52 w 57"/>
                  <a:gd name="T9" fmla="*/ 34 h 83"/>
                  <a:gd name="T10" fmla="*/ 18 w 57"/>
                  <a:gd name="T11" fmla="*/ 34 h 83"/>
                  <a:gd name="T12" fmla="*/ 18 w 57"/>
                  <a:gd name="T13" fmla="*/ 15 h 83"/>
                  <a:gd name="T14" fmla="*/ 57 w 57"/>
                  <a:gd name="T15" fmla="*/ 15 h 83"/>
                  <a:gd name="T16" fmla="*/ 57 w 57"/>
                  <a:gd name="T17" fmla="*/ 0 h 83"/>
                  <a:gd name="T18" fmla="*/ 0 w 57"/>
                  <a:gd name="T19" fmla="*/ 0 h 83"/>
                  <a:gd name="T20" fmla="*/ 0 w 57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83">
                    <a:moveTo>
                      <a:pt x="0" y="83"/>
                    </a:moveTo>
                    <a:lnTo>
                      <a:pt x="18" y="83"/>
                    </a:lnTo>
                    <a:lnTo>
                      <a:pt x="18" y="49"/>
                    </a:lnTo>
                    <a:lnTo>
                      <a:pt x="52" y="49"/>
                    </a:lnTo>
                    <a:lnTo>
                      <a:pt x="52" y="34"/>
                    </a:lnTo>
                    <a:lnTo>
                      <a:pt x="18" y="34"/>
                    </a:lnTo>
                    <a:lnTo>
                      <a:pt x="18" y="15"/>
                    </a:lnTo>
                    <a:lnTo>
                      <a:pt x="57" y="15"/>
                    </a:lnTo>
                    <a:lnTo>
                      <a:pt x="57" y="0"/>
                    </a:lnTo>
                    <a:lnTo>
                      <a:pt x="0" y="0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4" name="Rectangle 139"/>
              <p:cNvSpPr>
                <a:spLocks noChangeArrowheads="1"/>
              </p:cNvSpPr>
              <p:nvPr/>
            </p:nvSpPr>
            <p:spPr bwMode="auto">
              <a:xfrm>
                <a:off x="5103813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683887" y="1829702"/>
              <a:ext cx="362855" cy="349515"/>
              <a:chOff x="4903788" y="1471613"/>
              <a:chExt cx="215900" cy="207963"/>
            </a:xfrm>
            <a:solidFill>
              <a:srgbClr val="FFFFFF"/>
            </a:solidFill>
          </p:grpSpPr>
          <p:sp>
            <p:nvSpPr>
              <p:cNvPr id="15" name="Freeform 226"/>
              <p:cNvSpPr>
                <a:spLocks noEditPoints="1"/>
              </p:cNvSpPr>
              <p:nvPr/>
            </p:nvSpPr>
            <p:spPr bwMode="auto">
              <a:xfrm>
                <a:off x="4926013" y="1471613"/>
                <a:ext cx="171450" cy="146050"/>
              </a:xfrm>
              <a:custGeom>
                <a:avLst/>
                <a:gdLst>
                  <a:gd name="T0" fmla="*/ 15 w 215"/>
                  <a:gd name="T1" fmla="*/ 164 h 183"/>
                  <a:gd name="T2" fmla="*/ 83 w 215"/>
                  <a:gd name="T3" fmla="*/ 164 h 183"/>
                  <a:gd name="T4" fmla="*/ 80 w 215"/>
                  <a:gd name="T5" fmla="*/ 183 h 183"/>
                  <a:gd name="T6" fmla="*/ 135 w 215"/>
                  <a:gd name="T7" fmla="*/ 183 h 183"/>
                  <a:gd name="T8" fmla="*/ 132 w 215"/>
                  <a:gd name="T9" fmla="*/ 164 h 183"/>
                  <a:gd name="T10" fmla="*/ 200 w 215"/>
                  <a:gd name="T11" fmla="*/ 164 h 183"/>
                  <a:gd name="T12" fmla="*/ 200 w 215"/>
                  <a:gd name="T13" fmla="*/ 164 h 183"/>
                  <a:gd name="T14" fmla="*/ 206 w 215"/>
                  <a:gd name="T15" fmla="*/ 163 h 183"/>
                  <a:gd name="T16" fmla="*/ 211 w 215"/>
                  <a:gd name="T17" fmla="*/ 160 h 183"/>
                  <a:gd name="T18" fmla="*/ 214 w 215"/>
                  <a:gd name="T19" fmla="*/ 155 h 183"/>
                  <a:gd name="T20" fmla="*/ 215 w 215"/>
                  <a:gd name="T21" fmla="*/ 149 h 183"/>
                  <a:gd name="T22" fmla="*/ 215 w 215"/>
                  <a:gd name="T23" fmla="*/ 15 h 183"/>
                  <a:gd name="T24" fmla="*/ 215 w 215"/>
                  <a:gd name="T25" fmla="*/ 15 h 183"/>
                  <a:gd name="T26" fmla="*/ 214 w 215"/>
                  <a:gd name="T27" fmla="*/ 10 h 183"/>
                  <a:gd name="T28" fmla="*/ 211 w 215"/>
                  <a:gd name="T29" fmla="*/ 4 h 183"/>
                  <a:gd name="T30" fmla="*/ 206 w 215"/>
                  <a:gd name="T31" fmla="*/ 2 h 183"/>
                  <a:gd name="T32" fmla="*/ 200 w 215"/>
                  <a:gd name="T33" fmla="*/ 0 h 183"/>
                  <a:gd name="T34" fmla="*/ 15 w 215"/>
                  <a:gd name="T35" fmla="*/ 0 h 183"/>
                  <a:gd name="T36" fmla="*/ 15 w 215"/>
                  <a:gd name="T37" fmla="*/ 0 h 183"/>
                  <a:gd name="T38" fmla="*/ 9 w 215"/>
                  <a:gd name="T39" fmla="*/ 2 h 183"/>
                  <a:gd name="T40" fmla="*/ 4 w 215"/>
                  <a:gd name="T41" fmla="*/ 4 h 183"/>
                  <a:gd name="T42" fmla="*/ 1 w 215"/>
                  <a:gd name="T43" fmla="*/ 10 h 183"/>
                  <a:gd name="T44" fmla="*/ 0 w 215"/>
                  <a:gd name="T45" fmla="*/ 15 h 183"/>
                  <a:gd name="T46" fmla="*/ 0 w 215"/>
                  <a:gd name="T47" fmla="*/ 149 h 183"/>
                  <a:gd name="T48" fmla="*/ 0 w 215"/>
                  <a:gd name="T49" fmla="*/ 149 h 183"/>
                  <a:gd name="T50" fmla="*/ 1 w 215"/>
                  <a:gd name="T51" fmla="*/ 155 h 183"/>
                  <a:gd name="T52" fmla="*/ 4 w 215"/>
                  <a:gd name="T53" fmla="*/ 160 h 183"/>
                  <a:gd name="T54" fmla="*/ 9 w 215"/>
                  <a:gd name="T55" fmla="*/ 163 h 183"/>
                  <a:gd name="T56" fmla="*/ 15 w 215"/>
                  <a:gd name="T57" fmla="*/ 164 h 183"/>
                  <a:gd name="T58" fmla="*/ 15 w 215"/>
                  <a:gd name="T59" fmla="*/ 164 h 183"/>
                  <a:gd name="T60" fmla="*/ 11 w 215"/>
                  <a:gd name="T61" fmla="*/ 10 h 183"/>
                  <a:gd name="T62" fmla="*/ 203 w 215"/>
                  <a:gd name="T63" fmla="*/ 10 h 183"/>
                  <a:gd name="T64" fmla="*/ 203 w 215"/>
                  <a:gd name="T65" fmla="*/ 149 h 183"/>
                  <a:gd name="T66" fmla="*/ 11 w 215"/>
                  <a:gd name="T67" fmla="*/ 149 h 183"/>
                  <a:gd name="T68" fmla="*/ 11 w 215"/>
                  <a:gd name="T69" fmla="*/ 1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5" h="183">
                    <a:moveTo>
                      <a:pt x="15" y="164"/>
                    </a:moveTo>
                    <a:lnTo>
                      <a:pt x="83" y="164"/>
                    </a:lnTo>
                    <a:lnTo>
                      <a:pt x="80" y="183"/>
                    </a:lnTo>
                    <a:lnTo>
                      <a:pt x="135" y="183"/>
                    </a:lnTo>
                    <a:lnTo>
                      <a:pt x="132" y="164"/>
                    </a:lnTo>
                    <a:lnTo>
                      <a:pt x="200" y="164"/>
                    </a:lnTo>
                    <a:lnTo>
                      <a:pt x="200" y="164"/>
                    </a:lnTo>
                    <a:lnTo>
                      <a:pt x="206" y="163"/>
                    </a:lnTo>
                    <a:lnTo>
                      <a:pt x="211" y="160"/>
                    </a:lnTo>
                    <a:lnTo>
                      <a:pt x="214" y="155"/>
                    </a:lnTo>
                    <a:lnTo>
                      <a:pt x="215" y="149"/>
                    </a:lnTo>
                    <a:lnTo>
                      <a:pt x="215" y="15"/>
                    </a:lnTo>
                    <a:lnTo>
                      <a:pt x="215" y="15"/>
                    </a:lnTo>
                    <a:lnTo>
                      <a:pt x="214" y="10"/>
                    </a:lnTo>
                    <a:lnTo>
                      <a:pt x="211" y="4"/>
                    </a:lnTo>
                    <a:lnTo>
                      <a:pt x="206" y="2"/>
                    </a:lnTo>
                    <a:lnTo>
                      <a:pt x="200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9" y="2"/>
                    </a:lnTo>
                    <a:lnTo>
                      <a:pt x="4" y="4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155"/>
                    </a:lnTo>
                    <a:lnTo>
                      <a:pt x="4" y="160"/>
                    </a:lnTo>
                    <a:lnTo>
                      <a:pt x="9" y="163"/>
                    </a:lnTo>
                    <a:lnTo>
                      <a:pt x="15" y="164"/>
                    </a:lnTo>
                    <a:lnTo>
                      <a:pt x="15" y="164"/>
                    </a:lnTo>
                    <a:close/>
                    <a:moveTo>
                      <a:pt x="11" y="10"/>
                    </a:moveTo>
                    <a:lnTo>
                      <a:pt x="203" y="10"/>
                    </a:lnTo>
                    <a:lnTo>
                      <a:pt x="203" y="149"/>
                    </a:lnTo>
                    <a:lnTo>
                      <a:pt x="11" y="149"/>
                    </a:lnTo>
                    <a:lnTo>
                      <a:pt x="11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6" name="Freeform 227"/>
              <p:cNvSpPr>
                <a:spLocks noEditPoints="1"/>
              </p:cNvSpPr>
              <p:nvPr/>
            </p:nvSpPr>
            <p:spPr bwMode="auto">
              <a:xfrm>
                <a:off x="4903788" y="1625601"/>
                <a:ext cx="215900" cy="53975"/>
              </a:xfrm>
              <a:custGeom>
                <a:avLst/>
                <a:gdLst>
                  <a:gd name="T0" fmla="*/ 272 w 273"/>
                  <a:gd name="T1" fmla="*/ 56 h 68"/>
                  <a:gd name="T2" fmla="*/ 272 w 273"/>
                  <a:gd name="T3" fmla="*/ 56 h 68"/>
                  <a:gd name="T4" fmla="*/ 270 w 273"/>
                  <a:gd name="T5" fmla="*/ 51 h 68"/>
                  <a:gd name="T6" fmla="*/ 266 w 273"/>
                  <a:gd name="T7" fmla="*/ 45 h 68"/>
                  <a:gd name="T8" fmla="*/ 255 w 273"/>
                  <a:gd name="T9" fmla="*/ 30 h 68"/>
                  <a:gd name="T10" fmla="*/ 233 w 273"/>
                  <a:gd name="T11" fmla="*/ 1 h 68"/>
                  <a:gd name="T12" fmla="*/ 233 w 273"/>
                  <a:gd name="T13" fmla="*/ 1 h 68"/>
                  <a:gd name="T14" fmla="*/ 232 w 273"/>
                  <a:gd name="T15" fmla="*/ 1 h 68"/>
                  <a:gd name="T16" fmla="*/ 229 w 273"/>
                  <a:gd name="T17" fmla="*/ 0 h 68"/>
                  <a:gd name="T18" fmla="*/ 44 w 273"/>
                  <a:gd name="T19" fmla="*/ 0 h 68"/>
                  <a:gd name="T20" fmla="*/ 44 w 273"/>
                  <a:gd name="T21" fmla="*/ 0 h 68"/>
                  <a:gd name="T22" fmla="*/ 41 w 273"/>
                  <a:gd name="T23" fmla="*/ 1 h 68"/>
                  <a:gd name="T24" fmla="*/ 40 w 273"/>
                  <a:gd name="T25" fmla="*/ 1 h 68"/>
                  <a:gd name="T26" fmla="*/ 40 w 273"/>
                  <a:gd name="T27" fmla="*/ 1 h 68"/>
                  <a:gd name="T28" fmla="*/ 30 w 273"/>
                  <a:gd name="T29" fmla="*/ 15 h 68"/>
                  <a:gd name="T30" fmla="*/ 18 w 273"/>
                  <a:gd name="T31" fmla="*/ 30 h 68"/>
                  <a:gd name="T32" fmla="*/ 7 w 273"/>
                  <a:gd name="T33" fmla="*/ 45 h 68"/>
                  <a:gd name="T34" fmla="*/ 3 w 273"/>
                  <a:gd name="T35" fmla="*/ 51 h 68"/>
                  <a:gd name="T36" fmla="*/ 1 w 273"/>
                  <a:gd name="T37" fmla="*/ 56 h 68"/>
                  <a:gd name="T38" fmla="*/ 1 w 273"/>
                  <a:gd name="T39" fmla="*/ 56 h 68"/>
                  <a:gd name="T40" fmla="*/ 0 w 273"/>
                  <a:gd name="T41" fmla="*/ 60 h 68"/>
                  <a:gd name="T42" fmla="*/ 1 w 273"/>
                  <a:gd name="T43" fmla="*/ 63 h 68"/>
                  <a:gd name="T44" fmla="*/ 1 w 273"/>
                  <a:gd name="T45" fmla="*/ 63 h 68"/>
                  <a:gd name="T46" fmla="*/ 4 w 273"/>
                  <a:gd name="T47" fmla="*/ 66 h 68"/>
                  <a:gd name="T48" fmla="*/ 8 w 273"/>
                  <a:gd name="T49" fmla="*/ 67 h 68"/>
                  <a:gd name="T50" fmla="*/ 19 w 273"/>
                  <a:gd name="T51" fmla="*/ 68 h 68"/>
                  <a:gd name="T52" fmla="*/ 255 w 273"/>
                  <a:gd name="T53" fmla="*/ 68 h 68"/>
                  <a:gd name="T54" fmla="*/ 255 w 273"/>
                  <a:gd name="T55" fmla="*/ 68 h 68"/>
                  <a:gd name="T56" fmla="*/ 265 w 273"/>
                  <a:gd name="T57" fmla="*/ 67 h 68"/>
                  <a:gd name="T58" fmla="*/ 269 w 273"/>
                  <a:gd name="T59" fmla="*/ 66 h 68"/>
                  <a:gd name="T60" fmla="*/ 272 w 273"/>
                  <a:gd name="T61" fmla="*/ 63 h 68"/>
                  <a:gd name="T62" fmla="*/ 272 w 273"/>
                  <a:gd name="T63" fmla="*/ 63 h 68"/>
                  <a:gd name="T64" fmla="*/ 273 w 273"/>
                  <a:gd name="T65" fmla="*/ 60 h 68"/>
                  <a:gd name="T66" fmla="*/ 272 w 273"/>
                  <a:gd name="T67" fmla="*/ 56 h 68"/>
                  <a:gd name="T68" fmla="*/ 272 w 273"/>
                  <a:gd name="T69" fmla="*/ 56 h 68"/>
                  <a:gd name="T70" fmla="*/ 265 w 273"/>
                  <a:gd name="T71" fmla="*/ 59 h 68"/>
                  <a:gd name="T72" fmla="*/ 265 w 273"/>
                  <a:gd name="T73" fmla="*/ 59 h 68"/>
                  <a:gd name="T74" fmla="*/ 263 w 273"/>
                  <a:gd name="T75" fmla="*/ 60 h 68"/>
                  <a:gd name="T76" fmla="*/ 255 w 273"/>
                  <a:gd name="T77" fmla="*/ 60 h 68"/>
                  <a:gd name="T78" fmla="*/ 19 w 273"/>
                  <a:gd name="T79" fmla="*/ 60 h 68"/>
                  <a:gd name="T80" fmla="*/ 19 w 273"/>
                  <a:gd name="T81" fmla="*/ 60 h 68"/>
                  <a:gd name="T82" fmla="*/ 11 w 273"/>
                  <a:gd name="T83" fmla="*/ 60 h 68"/>
                  <a:gd name="T84" fmla="*/ 8 w 273"/>
                  <a:gd name="T85" fmla="*/ 60 h 68"/>
                  <a:gd name="T86" fmla="*/ 8 w 273"/>
                  <a:gd name="T87" fmla="*/ 60 h 68"/>
                  <a:gd name="T88" fmla="*/ 8 w 273"/>
                  <a:gd name="T89" fmla="*/ 57 h 68"/>
                  <a:gd name="T90" fmla="*/ 8 w 273"/>
                  <a:gd name="T91" fmla="*/ 57 h 68"/>
                  <a:gd name="T92" fmla="*/ 8 w 273"/>
                  <a:gd name="T93" fmla="*/ 57 h 68"/>
                  <a:gd name="T94" fmla="*/ 8 w 273"/>
                  <a:gd name="T95" fmla="*/ 57 h 68"/>
                  <a:gd name="T96" fmla="*/ 12 w 273"/>
                  <a:gd name="T97" fmla="*/ 49 h 68"/>
                  <a:gd name="T98" fmla="*/ 22 w 273"/>
                  <a:gd name="T99" fmla="*/ 36 h 68"/>
                  <a:gd name="T100" fmla="*/ 251 w 273"/>
                  <a:gd name="T101" fmla="*/ 36 h 68"/>
                  <a:gd name="T102" fmla="*/ 251 w 273"/>
                  <a:gd name="T103" fmla="*/ 36 h 68"/>
                  <a:gd name="T104" fmla="*/ 261 w 273"/>
                  <a:gd name="T105" fmla="*/ 49 h 68"/>
                  <a:gd name="T106" fmla="*/ 265 w 273"/>
                  <a:gd name="T107" fmla="*/ 57 h 68"/>
                  <a:gd name="T108" fmla="*/ 265 w 273"/>
                  <a:gd name="T109" fmla="*/ 57 h 68"/>
                  <a:gd name="T110" fmla="*/ 265 w 273"/>
                  <a:gd name="T111" fmla="*/ 57 h 68"/>
                  <a:gd name="T112" fmla="*/ 265 w 273"/>
                  <a:gd name="T113" fmla="*/ 57 h 68"/>
                  <a:gd name="T114" fmla="*/ 265 w 273"/>
                  <a:gd name="T115" fmla="*/ 59 h 68"/>
                  <a:gd name="T116" fmla="*/ 265 w 273"/>
                  <a:gd name="T11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3" h="68">
                    <a:moveTo>
                      <a:pt x="272" y="56"/>
                    </a:moveTo>
                    <a:lnTo>
                      <a:pt x="272" y="56"/>
                    </a:lnTo>
                    <a:lnTo>
                      <a:pt x="270" y="51"/>
                    </a:lnTo>
                    <a:lnTo>
                      <a:pt x="266" y="45"/>
                    </a:lnTo>
                    <a:lnTo>
                      <a:pt x="255" y="30"/>
                    </a:lnTo>
                    <a:lnTo>
                      <a:pt x="233" y="1"/>
                    </a:lnTo>
                    <a:lnTo>
                      <a:pt x="233" y="1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15"/>
                    </a:lnTo>
                    <a:lnTo>
                      <a:pt x="18" y="30"/>
                    </a:lnTo>
                    <a:lnTo>
                      <a:pt x="7" y="45"/>
                    </a:lnTo>
                    <a:lnTo>
                      <a:pt x="3" y="51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4" y="66"/>
                    </a:lnTo>
                    <a:lnTo>
                      <a:pt x="8" y="67"/>
                    </a:lnTo>
                    <a:lnTo>
                      <a:pt x="19" y="68"/>
                    </a:lnTo>
                    <a:lnTo>
                      <a:pt x="255" y="68"/>
                    </a:lnTo>
                    <a:lnTo>
                      <a:pt x="255" y="68"/>
                    </a:lnTo>
                    <a:lnTo>
                      <a:pt x="265" y="67"/>
                    </a:lnTo>
                    <a:lnTo>
                      <a:pt x="269" y="66"/>
                    </a:lnTo>
                    <a:lnTo>
                      <a:pt x="272" y="63"/>
                    </a:lnTo>
                    <a:lnTo>
                      <a:pt x="272" y="63"/>
                    </a:lnTo>
                    <a:lnTo>
                      <a:pt x="273" y="60"/>
                    </a:lnTo>
                    <a:lnTo>
                      <a:pt x="272" y="56"/>
                    </a:lnTo>
                    <a:lnTo>
                      <a:pt x="272" y="56"/>
                    </a:lnTo>
                    <a:close/>
                    <a:moveTo>
                      <a:pt x="265" y="59"/>
                    </a:moveTo>
                    <a:lnTo>
                      <a:pt x="265" y="59"/>
                    </a:lnTo>
                    <a:lnTo>
                      <a:pt x="263" y="60"/>
                    </a:lnTo>
                    <a:lnTo>
                      <a:pt x="255" y="60"/>
                    </a:lnTo>
                    <a:lnTo>
                      <a:pt x="19" y="60"/>
                    </a:lnTo>
                    <a:lnTo>
                      <a:pt x="19" y="60"/>
                    </a:lnTo>
                    <a:lnTo>
                      <a:pt x="11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12" y="49"/>
                    </a:lnTo>
                    <a:lnTo>
                      <a:pt x="22" y="36"/>
                    </a:lnTo>
                    <a:lnTo>
                      <a:pt x="251" y="36"/>
                    </a:lnTo>
                    <a:lnTo>
                      <a:pt x="251" y="36"/>
                    </a:lnTo>
                    <a:lnTo>
                      <a:pt x="261" y="49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9"/>
                    </a:lnTo>
                    <a:lnTo>
                      <a:pt x="265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</p:grpSp>
      <p:sp>
        <p:nvSpPr>
          <p:cNvPr id="28" name="文本框 24"/>
          <p:cNvSpPr txBox="1"/>
          <p:nvPr/>
        </p:nvSpPr>
        <p:spPr>
          <a:xfrm>
            <a:off x="5927201" y="1650724"/>
            <a:ext cx="2515739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函数参数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中的函数参数通过位置参数来传递</a:t>
            </a:r>
          </a:p>
        </p:txBody>
      </p:sp>
      <p:sp>
        <p:nvSpPr>
          <p:cNvPr id="30" name="文本框 26"/>
          <p:cNvSpPr txBox="1"/>
          <p:nvPr/>
        </p:nvSpPr>
        <p:spPr>
          <a:xfrm>
            <a:off x="823881" y="1650724"/>
            <a:ext cx="2517963" cy="687360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函数定义和调用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掌握函数的定义方法和调用方法，注意其语法结构</a:t>
            </a:r>
          </a:p>
        </p:txBody>
      </p:sp>
      <p:sp>
        <p:nvSpPr>
          <p:cNvPr id="31" name="文本框 27"/>
          <p:cNvSpPr txBox="1"/>
          <p:nvPr/>
        </p:nvSpPr>
        <p:spPr>
          <a:xfrm>
            <a:off x="811472" y="3458626"/>
            <a:ext cx="2517963" cy="687360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自定义函数库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对于那些新建好的函数，可以通过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来导入，实现代码的复用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5A3D86FC-C8A7-464A-950E-0FF9042094EB}"/>
              </a:ext>
            </a:extLst>
          </p:cNvPr>
          <p:cNvSpPr/>
          <p:nvPr/>
        </p:nvSpPr>
        <p:spPr>
          <a:xfrm>
            <a:off x="1086552" y="305594"/>
            <a:ext cx="2255291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函数</a:t>
            </a: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总结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2F2E5AEA-A6EA-4234-A913-466A75441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32F535D8-C02D-427D-81D2-7E64A76C4E14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77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重定向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66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2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之前我们都用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echo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来输出，但是如果我们想把输出内容保存到文件中该怎么做呢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89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xmlns="" id="{D52AE430-125C-4836-984A-BD518A367EE7}"/>
              </a:ext>
            </a:extLst>
          </p:cNvPr>
          <p:cNvSpPr/>
          <p:nvPr/>
        </p:nvSpPr>
        <p:spPr>
          <a:xfrm>
            <a:off x="2689860" y="2387131"/>
            <a:ext cx="4945380" cy="889480"/>
          </a:xfrm>
          <a:custGeom>
            <a:avLst/>
            <a:gdLst>
              <a:gd name="connsiteX0" fmla="*/ 0 w 4945380"/>
              <a:gd name="connsiteY0" fmla="*/ 36029 h 889480"/>
              <a:gd name="connsiteX1" fmla="*/ 1394460 w 4945380"/>
              <a:gd name="connsiteY1" fmla="*/ 889469 h 889480"/>
              <a:gd name="connsiteX2" fmla="*/ 2994660 w 4945380"/>
              <a:gd name="connsiteY2" fmla="*/ 20789 h 889480"/>
              <a:gd name="connsiteX3" fmla="*/ 4945380 w 4945380"/>
              <a:gd name="connsiteY3" fmla="*/ 356069 h 88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5380" h="889480">
                <a:moveTo>
                  <a:pt x="0" y="36029"/>
                </a:moveTo>
                <a:cubicBezTo>
                  <a:pt x="447675" y="464019"/>
                  <a:pt x="895350" y="892009"/>
                  <a:pt x="1394460" y="889469"/>
                </a:cubicBezTo>
                <a:cubicBezTo>
                  <a:pt x="1893570" y="886929"/>
                  <a:pt x="2402840" y="109689"/>
                  <a:pt x="2994660" y="20789"/>
                </a:cubicBezTo>
                <a:cubicBezTo>
                  <a:pt x="3586480" y="-68111"/>
                  <a:pt x="4265930" y="143979"/>
                  <a:pt x="4945380" y="35606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50"/>
          <p:cNvSpPr txBox="1"/>
          <p:nvPr/>
        </p:nvSpPr>
        <p:spPr>
          <a:xfrm>
            <a:off x="956295" y="864638"/>
            <a:ext cx="3447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400" b="1" dirty="0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" name="TextBox 50"/>
          <p:cNvSpPr txBox="1"/>
          <p:nvPr/>
        </p:nvSpPr>
        <p:spPr>
          <a:xfrm>
            <a:off x="956295" y="1695550"/>
            <a:ext cx="3447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200" b="1" dirty="0">
              <a:solidFill>
                <a:srgbClr val="4245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 rot="21585231">
            <a:off x="1613395" y="2843518"/>
            <a:ext cx="210749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Han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Case</a:t>
            </a: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判断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1" name="文本框 3"/>
          <p:cNvSpPr txBox="1">
            <a:spLocks noChangeArrowheads="1"/>
          </p:cNvSpPr>
          <p:nvPr/>
        </p:nvSpPr>
        <p:spPr bwMode="auto">
          <a:xfrm rot="21585231">
            <a:off x="3085329" y="3649039"/>
            <a:ext cx="202422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4" name="文本框 3"/>
          <p:cNvSpPr txBox="1">
            <a:spLocks noChangeArrowheads="1"/>
          </p:cNvSpPr>
          <p:nvPr/>
        </p:nvSpPr>
        <p:spPr bwMode="auto">
          <a:xfrm rot="21585231">
            <a:off x="4505110" y="2732512"/>
            <a:ext cx="234254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函数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7" name="文本框 3"/>
          <p:cNvSpPr txBox="1">
            <a:spLocks noChangeArrowheads="1"/>
          </p:cNvSpPr>
          <p:nvPr/>
        </p:nvSpPr>
        <p:spPr bwMode="auto">
          <a:xfrm rot="21585231">
            <a:off x="6729805" y="3223893"/>
            <a:ext cx="202422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重定向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xmlns="" id="{81401629-58C8-4082-B47A-4A5B851F1E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107" y="1697032"/>
            <a:ext cx="1765009" cy="1792288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xmlns="" id="{5FEC0470-6AF9-4681-9F9B-5E2684C82CAA}"/>
              </a:ext>
            </a:extLst>
          </p:cNvPr>
          <p:cNvSpPr/>
          <p:nvPr/>
        </p:nvSpPr>
        <p:spPr>
          <a:xfrm>
            <a:off x="2339483" y="2133271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2000" dirty="0"/>
              <a:t>01</a:t>
            </a:r>
            <a:endParaRPr lang="zh-CN" altLang="en-US" sz="2000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xmlns="" id="{C9737323-75CA-4726-A280-CDDB040F8904}"/>
              </a:ext>
            </a:extLst>
          </p:cNvPr>
          <p:cNvSpPr/>
          <p:nvPr/>
        </p:nvSpPr>
        <p:spPr>
          <a:xfrm>
            <a:off x="3769783" y="2846284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xmlns="" id="{A75C4F20-D391-4013-91EA-56E33DE27892}"/>
              </a:ext>
            </a:extLst>
          </p:cNvPr>
          <p:cNvSpPr/>
          <p:nvPr/>
        </p:nvSpPr>
        <p:spPr>
          <a:xfrm>
            <a:off x="5365052" y="2037449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xmlns="" id="{C297612D-884E-434D-91A1-AC0BBD4B1433}"/>
              </a:ext>
            </a:extLst>
          </p:cNvPr>
          <p:cNvSpPr/>
          <p:nvPr/>
        </p:nvSpPr>
        <p:spPr>
          <a:xfrm>
            <a:off x="7414260" y="2403871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4623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之前我们都用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echo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来输出，但是如果我们想把输出内容保存到文件中该怎么做呢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218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929557" y="1164424"/>
            <a:ext cx="298786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&gt;</a:t>
            </a: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929556" y="1527796"/>
            <a:ext cx="1812683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标准输出覆盖重定向：将命令的输出，重定向输出到其他的文件当中</a:t>
            </a:r>
          </a:p>
        </p:txBody>
      </p:sp>
      <p:sp>
        <p:nvSpPr>
          <p:cNvPr id="39" name="矩形 38"/>
          <p:cNvSpPr/>
          <p:nvPr/>
        </p:nvSpPr>
        <p:spPr>
          <a:xfrm>
            <a:off x="5697747" y="1164424"/>
            <a:ext cx="459086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&gt;&gt;</a:t>
            </a: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697746" y="1527796"/>
            <a:ext cx="1800383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标准输出追加重定向：将命令的输出，重定向追加到其他文件末尾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输出重定向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A0A2576D-56AB-4C40-A818-61C3B3EC6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247" y="2246907"/>
            <a:ext cx="2527300" cy="2946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3A11FDD-E5EB-0642-B17C-3093A0412A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2687" y="2744008"/>
            <a:ext cx="27305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5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4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3339641" y="1183694"/>
            <a:ext cx="298786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&lt;</a:t>
            </a: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3339640" y="1547066"/>
            <a:ext cx="1812683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标准输入重定向：命令将从指定的文件中读取输入而不是键盘输入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输入重定向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949D5DDD-CF76-AC45-B5A6-E16B17236D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9331" y="2693428"/>
            <a:ext cx="31877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9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4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40"/>
                            </p:stCondLst>
                            <p:childTnLst>
                              <p:par>
                                <p:cTn id="1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0D846E26-3CE2-4EDA-8585-F105A2843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308FA5A-80D5-4BD6-9A48-87323750A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2052270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800" dirty="0">
                <a:solidFill>
                  <a:srgbClr val="8BBDE2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谢谢观看！</a:t>
            </a:r>
            <a:endParaRPr lang="zh-CN" altLang="en-US" sz="4800" dirty="0">
              <a:solidFill>
                <a:srgbClr val="8BBDE2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420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Case</a:t>
            </a: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判断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498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上节课讲到了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if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判断，其实除了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Han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if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判断，还有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Han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判断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919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3000564" y="1602962"/>
            <a:ext cx="102013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case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语法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3000563" y="1966334"/>
            <a:ext cx="1812683" cy="1519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case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VAR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in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Var1)   command1 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;;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Var2)   command2 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;;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Var3)   command3 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;;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…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*)   command 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;;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 err="1">
                <a:solidFill>
                  <a:srgbClr val="00B050"/>
                </a:solidFill>
                <a:sym typeface="微软雅黑" pitchFamily="34" charset="-122"/>
              </a:rPr>
              <a:t>esac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case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判断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xmlns="" id="{8A2C9B95-4A18-0847-897F-E65729262810}"/>
              </a:ext>
            </a:extLst>
          </p:cNvPr>
          <p:cNvSpPr/>
          <p:nvPr/>
        </p:nvSpPr>
        <p:spPr>
          <a:xfrm>
            <a:off x="1106468" y="828814"/>
            <a:ext cx="582302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Case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判断也是经常使用的判断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81D2F688-1983-2E43-9DEB-F37A197B70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246" y="1602962"/>
            <a:ext cx="35433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1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42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6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之前讲的都是判断，大家都知道，循环也是程序中必须要用到的，所以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中的循环是怎样的呢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839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489114" y="1257620"/>
            <a:ext cx="172225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带列表的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循环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89113" y="1620992"/>
            <a:ext cx="1812683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for</a:t>
            </a:r>
            <a:r>
              <a:rPr lang="zh-Hans" altLang="en-U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VAR  </a:t>
            </a:r>
            <a:r>
              <a:rPr lang="en-US" altLang="zh-Hans" sz="1050" b="1" dirty="0">
                <a:solidFill>
                  <a:srgbClr val="00B050"/>
                </a:solidFill>
                <a:sym typeface="微软雅黑" pitchFamily="34" charset="-122"/>
              </a:rPr>
              <a:t>in</a:t>
            </a:r>
            <a:r>
              <a:rPr lang="en-US" altLang="zh-Hans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(list)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done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101753" y="1259700"/>
            <a:ext cx="144172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类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for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循环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101751" y="1623072"/>
            <a:ext cx="3530619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for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((expression1; expression2; expression3))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done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for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68E7A97F-D7F5-F144-B948-39E43EC2F9F5}"/>
              </a:ext>
            </a:extLst>
          </p:cNvPr>
          <p:cNvSpPr/>
          <p:nvPr/>
        </p:nvSpPr>
        <p:spPr>
          <a:xfrm>
            <a:off x="1106468" y="828814"/>
            <a:ext cx="7131889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中的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循环兼顾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Han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Han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中的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循环</a:t>
            </a:r>
            <a:endParaRPr lang="en-US" altLang="zh-CN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24517F5-D66B-8A46-A1F1-521A6045F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043" y="2855572"/>
            <a:ext cx="2552700" cy="14097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5DD2562A-859F-8649-9F6A-1C451E3A38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135" y="3029643"/>
            <a:ext cx="3086100" cy="1117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1A6F8D58-DDDF-2C41-8882-BCC58DCCBA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655" y="2777508"/>
            <a:ext cx="1854200" cy="952500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xmlns="" id="{D16F799E-2F58-7243-BFA9-890C7ADBEE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7735" y="3446122"/>
            <a:ext cx="2882900" cy="1638300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xmlns="" id="{D8B532AF-640C-E647-B802-38ACC528FE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1055" y="2619646"/>
            <a:ext cx="2057400" cy="99060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xmlns="" id="{D7B8E6A4-0D77-D745-BCBB-BA654B2355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389" y="2705371"/>
            <a:ext cx="2705100" cy="2222500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xmlns="" id="{81C1116F-80FE-8146-877D-F2B7CAA7FF2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01751" y="2701308"/>
            <a:ext cx="3454400" cy="1028700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xmlns="" id="{20710E32-C545-514C-AEED-E42BE7BC360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08151" y="2701308"/>
            <a:ext cx="26416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7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4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6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8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00"/>
                            </p:stCondLst>
                            <p:childTnLst>
                              <p:par>
                                <p:cTn id="7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873907" y="1274384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基本用法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873906" y="1637756"/>
            <a:ext cx="1812683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while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expression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done</a:t>
            </a:r>
            <a:endParaRPr lang="zh-CN" altLang="en-US" sz="1050" b="1" dirty="0">
              <a:solidFill>
                <a:srgbClr val="00B050"/>
              </a:solidFill>
              <a:sym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011947" y="1274384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读取文件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011945" y="1637756"/>
            <a:ext cx="2945511" cy="109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while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read</a:t>
            </a: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LINE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command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b="1" dirty="0">
                <a:solidFill>
                  <a:srgbClr val="00B050"/>
                </a:solidFill>
                <a:sym typeface="微软雅黑" pitchFamily="34" charset="-122"/>
              </a:rPr>
              <a:t>done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ym typeface="微软雅黑" pitchFamily="34" charset="-122"/>
              </a:rPr>
              <a:t>文件的传入可以采用重定向，或者管道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while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循环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68E7A97F-D7F5-F144-B948-39E43EC2F9F5}"/>
              </a:ext>
            </a:extLst>
          </p:cNvPr>
          <p:cNvSpPr/>
          <p:nvPr/>
        </p:nvSpPr>
        <p:spPr>
          <a:xfrm>
            <a:off x="1106468" y="828814"/>
            <a:ext cx="582302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While 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循环和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zh-Han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while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B6CF8DA7-6027-0E4B-A615-D6A159B58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906" y="2660427"/>
            <a:ext cx="2413000" cy="1574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F3942F2F-5081-DD4F-87D0-925270AF7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983" y="3125285"/>
            <a:ext cx="2603500" cy="1143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0E68DB22-1670-784D-96F6-5B24B8ACEB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9236" y="2869693"/>
            <a:ext cx="4102100" cy="15367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40B42632-44E0-3E4C-9F19-3F448B7ACA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68686" y="3848544"/>
            <a:ext cx="27432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1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4"/>
</p:tagLst>
</file>

<file path=ppt/theme/theme1.xml><?xml version="1.0" encoding="utf-8"?>
<a:theme xmlns:a="http://schemas.openxmlformats.org/drawingml/2006/main" name="6_Office 主题​​">
  <a:themeElements>
    <a:clrScheme name="七色">
      <a:dk1>
        <a:srgbClr val="000000"/>
      </a:dk1>
      <a:lt1>
        <a:sysClr val="window" lastClr="CCE8CF"/>
      </a:lt1>
      <a:dk2>
        <a:srgbClr val="FEB554"/>
      </a:dk2>
      <a:lt2>
        <a:srgbClr val="18497E"/>
      </a:lt2>
      <a:accent1>
        <a:srgbClr val="C00000"/>
      </a:accent1>
      <a:accent2>
        <a:srgbClr val="FF0000"/>
      </a:accent2>
      <a:accent3>
        <a:srgbClr val="FFC000"/>
      </a:accent3>
      <a:accent4>
        <a:srgbClr val="92D050"/>
      </a:accent4>
      <a:accent5>
        <a:srgbClr val="00B050"/>
      </a:accent5>
      <a:accent6>
        <a:srgbClr val="00B0F0"/>
      </a:accent6>
      <a:hlink>
        <a:srgbClr val="0070C0"/>
      </a:hlink>
      <a:folHlink>
        <a:srgbClr val="002060"/>
      </a:folHlink>
    </a:clrScheme>
    <a:fontScheme name="微软雅黑">
      <a:majorFont>
        <a:latin typeface="Constantia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626</Words>
  <Application>Microsoft Office PowerPoint</Application>
  <PresentationFormat>自定义</PresentationFormat>
  <Paragraphs>142</Paragraphs>
  <Slides>23</Slides>
  <Notes>23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6_Office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</dc:title>
  <dc:creator/>
  <cp:lastModifiedBy/>
  <cp:revision>1</cp:revision>
  <dcterms:created xsi:type="dcterms:W3CDTF">2017-03-23T18:07:36Z</dcterms:created>
  <dcterms:modified xsi:type="dcterms:W3CDTF">2018-08-09T09:17:15Z</dcterms:modified>
</cp:coreProperties>
</file>

<file path=docProps/thumbnail.jpeg>
</file>